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wmv" ContentType="video/x-ms-wmv"/>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3"/>
    <p:sldMasterId id="2147483663" r:id="rId4"/>
  </p:sldMasterIdLst>
  <p:notesMasterIdLst>
    <p:notesMasterId r:id="rId6"/>
  </p:notesMasterIdLst>
  <p:sldIdLst>
    <p:sldId id="266" r:id="rId5"/>
    <p:sldId id="1494" r:id="rId7"/>
    <p:sldId id="1495" r:id="rId8"/>
    <p:sldId id="1412" r:id="rId9"/>
    <p:sldId id="1374" r:id="rId10"/>
    <p:sldId id="1496" r:id="rId11"/>
    <p:sldId id="1382" r:id="rId12"/>
    <p:sldId id="1383" r:id="rId13"/>
    <p:sldId id="1384" r:id="rId14"/>
    <p:sldId id="1414" r:id="rId15"/>
    <p:sldId id="1497" r:id="rId16"/>
    <p:sldId id="1368" r:id="rId17"/>
    <p:sldId id="1407" r:id="rId18"/>
    <p:sldId id="578" r:id="rId19"/>
    <p:sldId id="1498" r:id="rId20"/>
    <p:sldId id="1499" r:id="rId21"/>
    <p:sldId id="1387" r:id="rId22"/>
    <p:sldId id="1391" r:id="rId23"/>
    <p:sldId id="279" r:id="rId24"/>
    <p:sldId id="1389" r:id="rId25"/>
    <p:sldId id="1393" r:id="rId26"/>
    <p:sldId id="1394" r:id="rId27"/>
    <p:sldId id="1500" r:id="rId28"/>
    <p:sldId id="1501" r:id="rId29"/>
    <p:sldId id="299" r:id="rId30"/>
    <p:sldId id="1502" r:id="rId31"/>
    <p:sldId id="1503" r:id="rId32"/>
    <p:sldId id="1399" r:id="rId33"/>
    <p:sldId id="1400" r:id="rId34"/>
    <p:sldId id="1487" r:id="rId35"/>
    <p:sldId id="1404" r:id="rId36"/>
    <p:sldId id="1504" r:id="rId37"/>
    <p:sldId id="1505" r:id="rId38"/>
    <p:sldId id="1406" r:id="rId39"/>
    <p:sldId id="1506" r:id="rId40"/>
    <p:sldId id="1507" r:id="rId41"/>
    <p:sldId id="1508" r:id="rId42"/>
    <p:sldId id="1509" r:id="rId43"/>
  </p:sldIdLst>
  <p:sldSz cx="9144000" cy="5143500" type="screen16x9"/>
  <p:notesSz cx="6858000" cy="9144000"/>
  <p:embeddedFontLst>
    <p:embeddedFont>
      <p:font typeface="黑体" panose="02010609060101010101" pitchFamily="49" charset="-122"/>
      <p:regular r:id="rId48"/>
    </p:embeddedFont>
    <p:embeddedFont>
      <p:font typeface="微软雅黑" panose="020B0503020204020204" charset="-122"/>
      <p:regular r:id="rId49"/>
    </p:embeddedFont>
    <p:embeddedFont>
      <p:font typeface="华文中宋" panose="02010600040101010101" pitchFamily="2" charset="-122"/>
      <p:regular r:id="rId50"/>
    </p:embeddedFont>
    <p:embeddedFont>
      <p:font typeface="楷体" panose="02010609060101010101" pitchFamily="49" charset="-122"/>
      <p:regular r:id="rId51"/>
    </p:embeddedFont>
    <p:embeddedFont>
      <p:font typeface="等线" panose="02010600030101010101" charset="-122"/>
      <p:regular r:id="rId52"/>
    </p:embeddedFont>
    <p:embeddedFont>
      <p:font typeface="华文楷体" panose="02010600040101010101" pitchFamily="2" charset="-122"/>
      <p:regular r:id="rId53"/>
    </p:embeddedFont>
  </p:embeddedFontLst>
  <p:custDataLst>
    <p:tags r:id="rId54"/>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guide id="1" orient="horz" pos="2194" userDrawn="1">
          <p15:clr>
            <a:srgbClr val="A4A3A4"/>
          </p15:clr>
        </p15:guide>
        <p15:guide id="2" pos="3844" userDrawn="1">
          <p15:clr>
            <a:srgbClr val="A4A3A4"/>
          </p15:clr>
        </p15:guide>
        <p15:guide id="5" orient="horz" pos="1646" userDrawn="1">
          <p15:clr>
            <a:srgbClr val="A4A3A4"/>
          </p15:clr>
        </p15:guide>
        <p15:guide id="6" pos="288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kb1.com" initials="" lastIdx="0" clrIdx="0"/>
  <p:cmAuthor id="1" name="李永宾" initials="李永宾" lastIdx="1" clrIdx="0"/>
  <p:cmAuthor id="2" name="rebacca" initials="r" lastIdx="4" clrIdx="1"/>
  <p:cmAuthor id="3" name="新课标第一网" initials="" lastIdx="0" clrIdx="0"/>
  <p:cmAuthor id="4" name="zhang yishuai" initials="zy" lastIdx="0" clrIdx="3"/>
  <p:cmAuthor id="5" name="www.xkb1.com" initials="w" lastIdx="0" clrIdx="1"/>
  <p:cmAuthor id="6" name="user" initials="u" lastIdx="0" clrIdx="5"/>
  <p:cmAuthor id="7" name="lixinru" initials="l" lastIdx="0" clrIdx="0"/>
  <p:cmAuthor id="8" name="xiaoxuan Zeng" initials="x" lastIdx="0" clrIdx="0"/>
  <p:cmAuthor id="9" name="dongyu" initials="d" lastIdx="0" clrIdx="8"/>
  <p:cmAuthor id="10" name="jc2" initials="j" lastIdx="0" clrIdx="9"/>
  <p:cmAuthor id="11" name="PC" initials="P" lastIdx="0" clrIdx="0"/>
  <p:cmAuthor id="12" name="jinli" initials="j" lastIdx="0" clrIdx="0"/>
  <p:cmAuthor id="15" name="李丽" initials="李" lastIdx="0" clrIdx="14"/>
  <p:cmAuthor id="16" name="Nicole Li  李倩" initials="N" lastIdx="0" clrIdx="0"/>
  <p:cmAuthor id="75" name="作者" initials="A" lastIdx="0" clrIdx="24"/>
  <p:cmAuthor id="17" name="admin" initials="a" lastIdx="0" clrIdx="0"/>
  <p:cmAuthor id="76" name="1637354872@qq.com" initials="1" lastIdx="1" clrIdx="25"/>
  <p:cmAuthor id="18" name="222" initials="2"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FF"/>
    <a:srgbClr val="7707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915" autoAdjust="0"/>
  </p:normalViewPr>
  <p:slideViewPr>
    <p:cSldViewPr snapToGrid="0" showGuides="1">
      <p:cViewPr varScale="1">
        <p:scale>
          <a:sx n="127" d="100"/>
          <a:sy n="127" d="100"/>
        </p:scale>
        <p:origin x="-498" y="-84"/>
      </p:cViewPr>
      <p:guideLst>
        <p:guide orient="horz" pos="1620"/>
        <p:guide pos="2880"/>
        <p:guide orient="horz" pos="2194"/>
        <p:guide pos="3844"/>
        <p:guide orient="horz" pos="1646"/>
        <p:guide pos="288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4" Type="http://schemas.openxmlformats.org/officeDocument/2006/relationships/tags" Target="tags/tag45.xml"/><Relationship Id="rId53" Type="http://schemas.openxmlformats.org/officeDocument/2006/relationships/font" Target="fonts/font6.fntdata"/><Relationship Id="rId52" Type="http://schemas.openxmlformats.org/officeDocument/2006/relationships/font" Target="fonts/font5.fntdata"/><Relationship Id="rId51" Type="http://schemas.openxmlformats.org/officeDocument/2006/relationships/font" Target="fonts/font4.fntdata"/><Relationship Id="rId50" Type="http://schemas.openxmlformats.org/officeDocument/2006/relationships/font" Target="fonts/font3.fntdata"/><Relationship Id="rId5" Type="http://schemas.openxmlformats.org/officeDocument/2006/relationships/slide" Target="slides/slide1.xml"/><Relationship Id="rId49" Type="http://schemas.openxmlformats.org/officeDocument/2006/relationships/font" Target="fonts/font2.fntdata"/><Relationship Id="rId48" Type="http://schemas.openxmlformats.org/officeDocument/2006/relationships/font" Target="fonts/font1.fntdata"/><Relationship Id="rId47" Type="http://schemas.openxmlformats.org/officeDocument/2006/relationships/commentAuthors" Target="commentAuthors.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0" vertOverflow="ellipsis" vert="horz" wrap="square" anchor="ctr" anchorCtr="1" forceAA="0"/>
          <a:lstStyle/>
          <a:p>
            <a:pPr defTabSz="914400">
              <a:defRPr lang="zh-CN" sz="1920" b="1" i="0" u="none" strike="noStrike" kern="1200" spc="0" baseline="0">
                <a:solidFill>
                  <a:schemeClr val="tx1"/>
                </a:solidFill>
                <a:latin typeface="+mj-lt"/>
                <a:ea typeface="+mj-lt"/>
                <a:cs typeface="+mj-lt"/>
                <a:sym typeface="+mj-lt"/>
              </a:defRPr>
            </a:pPr>
            <a:r>
              <a:rPr lang="en-US" altLang="zh-CN" sz="1600" b="1" dirty="0"/>
              <a:t>1913-1921</a:t>
            </a:r>
            <a:r>
              <a:rPr lang="zh-CN" altLang="en-US" sz="1600" b="1" dirty="0"/>
              <a:t>年苏俄粮食产量</a:t>
            </a:r>
            <a:endParaRPr lang="zh-CN" altLang="en-US" sz="1600" b="1" dirty="0"/>
          </a:p>
          <a:p>
            <a:pPr defTabSz="914400">
              <a:defRPr lang="zh-CN" sz="1920" b="1" i="0" u="none" strike="noStrike" kern="1200" spc="0" baseline="0">
                <a:solidFill>
                  <a:schemeClr val="tx1"/>
                </a:solidFill>
                <a:latin typeface="+mj-lt"/>
                <a:ea typeface="+mj-lt"/>
                <a:cs typeface="+mj-lt"/>
                <a:sym typeface="+mj-lt"/>
              </a:defRPr>
            </a:pPr>
            <a:r>
              <a:rPr lang="zh-CN" altLang="en-US" sz="1600" b="1" dirty="0"/>
              <a:t>（单位：亿普特）</a:t>
            </a:r>
            <a:endParaRPr lang="zh-CN" altLang="en-US" sz="1600" b="1" dirty="0"/>
          </a:p>
        </c:rich>
      </c:tx>
      <c:layout>
        <c:manualLayout>
          <c:xMode val="edge"/>
          <c:yMode val="edge"/>
          <c:x val="0.271113789728167"/>
          <c:y val="0.016908576033804"/>
        </c:manualLayout>
      </c:layout>
      <c:overlay val="0"/>
      <c:spPr>
        <a:noFill/>
        <a:ln>
          <a:noFill/>
        </a:ln>
        <a:effectLst/>
      </c:spPr>
    </c:title>
    <c:autoTitleDeleted val="0"/>
    <c:plotArea>
      <c:layout>
        <c:manualLayout>
          <c:layoutTarget val="inner"/>
          <c:xMode val="edge"/>
          <c:yMode val="edge"/>
          <c:x val="0.114306935289202"/>
          <c:y val="0.0777581783194356"/>
          <c:w val="0.658843190047349"/>
          <c:h val="0.719355355997434"/>
        </c:manualLayout>
      </c:layout>
      <c:lineChart>
        <c:grouping val="standard"/>
        <c:varyColors val="0"/>
        <c:ser>
          <c:idx val="0"/>
          <c:order val="0"/>
          <c:tx>
            <c:strRef>
              <c:f>Sheet1!$B$1</c:f>
              <c:strCache>
                <c:ptCount val="1"/>
                <c:pt idx="0">
                  <c:v>系列 1</c:v>
                </c:pt>
              </c:strCache>
            </c:strRef>
          </c:tx>
          <c:spPr>
            <a:ln w="63500" cap="rnd" cmpd="sng" algn="ctr">
              <a:solidFill>
                <a:srgbClr val="C00000"/>
              </a:solidFill>
              <a:prstDash val="solid"/>
              <a:round/>
            </a:ln>
            <a:effectLst/>
          </c:spPr>
          <c:marker>
            <c:symbol val="circle"/>
            <c:size val="7"/>
            <c:spPr>
              <a:solidFill>
                <a:schemeClr val="bg1"/>
              </a:solidFill>
              <a:ln w="19050" cap="flat" cmpd="sng" algn="ctr">
                <a:solidFill>
                  <a:schemeClr val="accent1"/>
                </a:solidFill>
                <a:prstDash val="solid"/>
                <a:round/>
              </a:ln>
              <a:effectLst/>
            </c:spPr>
          </c:marker>
          <c:dLbls>
            <c:dLbl>
              <c:idx val="0"/>
              <c:layout>
                <c:manualLayout>
                  <c:x val="0.0225605793333952"/>
                  <c:y val="0.0681526619627967"/>
                </c:manualLayout>
              </c:layout>
              <c:dLblPos val="l"/>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0958128307492341"/>
                  <c:y val="0.0827453495830661"/>
                </c:manualLayout>
              </c:layout>
              <c:dLblPos val="l"/>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forceAA="0"/>
              <a:lstStyle/>
              <a:p>
                <a:pPr>
                  <a:defRPr lang="zh-CN" sz="1600" b="1" i="0" u="none" strike="noStrike" kern="1200" baseline="0">
                    <a:solidFill>
                      <a:schemeClr val="tx1">
                        <a:lumMod val="75000"/>
                        <a:lumOff val="25000"/>
                      </a:schemeClr>
                    </a:solidFill>
                    <a:latin typeface="+mn-lt"/>
                    <a:ea typeface="+mn-ea"/>
                    <a:cs typeface="+mn-cs"/>
                  </a:defRPr>
                </a:pPr>
              </a:p>
            </c:txPr>
            <c:dLblPos val="l"/>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numRef>
              <c:f>Sheet1!$A$2:$A$3</c:f>
              <c:numCache>
                <c:formatCode>General</c:formatCode>
                <c:ptCount val="2"/>
                <c:pt idx="0">
                  <c:v>1913</c:v>
                </c:pt>
                <c:pt idx="1">
                  <c:v>1921</c:v>
                </c:pt>
              </c:numCache>
            </c:numRef>
          </c:cat>
          <c:val>
            <c:numRef>
              <c:f>Sheet1!$B$2:$B$3</c:f>
              <c:numCache>
                <c:formatCode>General</c:formatCode>
                <c:ptCount val="2"/>
                <c:pt idx="0">
                  <c:v>39.39</c:v>
                </c:pt>
                <c:pt idx="1">
                  <c:v>23.13</c:v>
                </c:pt>
              </c:numCache>
            </c:numRef>
          </c:val>
          <c:smooth val="0"/>
        </c:ser>
        <c:dLbls>
          <c:showLegendKey val="0"/>
          <c:showVal val="1"/>
          <c:showCatName val="0"/>
          <c:showSerName val="0"/>
          <c:showPercent val="0"/>
          <c:showBubbleSize val="0"/>
        </c:dLbls>
        <c:marker val="1"/>
        <c:smooth val="0"/>
        <c:axId val="394855936"/>
        <c:axId val="396363264"/>
      </c:lineChart>
      <c:catAx>
        <c:axId val="394855936"/>
        <c:scaling>
          <c:orientation val="minMax"/>
        </c:scaling>
        <c:delete val="0"/>
        <c:axPos val="b"/>
        <c:numFmt formatCode="General" sourceLinked="1"/>
        <c:majorTickMark val="out"/>
        <c:minorTickMark val="none"/>
        <c:tickLblPos val="nextTo"/>
        <c:spPr>
          <a:noFill/>
          <a:ln w="44450" cap="flat" cmpd="sng" algn="ctr">
            <a:solidFill>
              <a:sysClr val="windowText" lastClr="000000"/>
            </a:solidFill>
            <a:prstDash val="solid"/>
            <a:round/>
          </a:ln>
          <a:effectLst/>
        </c:spPr>
        <c:txPr>
          <a:bodyPr rot="-60000000" spcFirstLastPara="0" vertOverflow="ellipsis" vert="horz" wrap="square" anchor="ctr" anchorCtr="1" forceAA="0"/>
          <a:lstStyle/>
          <a:p>
            <a:pPr>
              <a:defRPr lang="zh-CN" sz="1600" b="0" i="0" u="none" strike="noStrike" kern="1200" baseline="0">
                <a:solidFill>
                  <a:schemeClr val="tx1"/>
                </a:solidFill>
                <a:latin typeface="+mn-lt"/>
                <a:ea typeface="+mn-ea"/>
                <a:cs typeface="+mn-cs"/>
              </a:defRPr>
            </a:pPr>
          </a:p>
        </c:txPr>
        <c:crossAx val="396363264"/>
        <c:crosses val="autoZero"/>
        <c:auto val="1"/>
        <c:lblAlgn val="ctr"/>
        <c:lblOffset val="100"/>
        <c:noMultiLvlLbl val="0"/>
      </c:catAx>
      <c:valAx>
        <c:axId val="396363264"/>
        <c:scaling>
          <c:orientation val="minMax"/>
        </c:scaling>
        <c:delete val="0"/>
        <c:axPos val="l"/>
        <c:numFmt formatCode="General" sourceLinked="1"/>
        <c:majorTickMark val="out"/>
        <c:minorTickMark val="none"/>
        <c:tickLblPos val="nextTo"/>
        <c:spPr>
          <a:noFill/>
          <a:ln w="44450" cap="flat" cmpd="sng" algn="ctr">
            <a:solidFill>
              <a:sysClr val="windowText" lastClr="000000"/>
            </a:solidFill>
            <a:prstDash val="solid"/>
            <a:round/>
            <a:headEnd type="none"/>
            <a:tailEnd type="none"/>
          </a:ln>
          <a:effectLst/>
        </c:spPr>
        <c:txPr>
          <a:bodyPr rot="-60000000" spcFirstLastPara="0" vertOverflow="ellipsis" vert="horz" wrap="square" anchor="ctr" anchorCtr="1" forceAA="0"/>
          <a:lstStyle/>
          <a:p>
            <a:pPr>
              <a:defRPr lang="zh-CN" sz="1600" b="0" i="0" u="none" strike="noStrike" kern="1200" baseline="0">
                <a:solidFill>
                  <a:schemeClr val="tx1"/>
                </a:solidFill>
                <a:latin typeface="+mn-lt"/>
                <a:ea typeface="+mn-ea"/>
                <a:cs typeface="+mn-cs"/>
              </a:defRPr>
            </a:pPr>
          </a:p>
        </c:txPr>
        <c:crossAx val="394855936"/>
        <c:crosses val="autoZero"/>
        <c:crossBetween val="between"/>
      </c:valAx>
      <c:spPr>
        <a:noFill/>
        <a:ln>
          <a:noFill/>
        </a:ln>
        <a:effectLst/>
      </c:spPr>
    </c:plotArea>
    <c:plotVisOnly val="1"/>
    <c:dispBlanksAs val="gap"/>
    <c:showDLblsOverMax val="0"/>
  </c:chart>
  <c:spPr>
    <a:solidFill>
      <a:schemeClr val="bg1"/>
    </a:solidFill>
    <a:ln w="38100" cap="flat" cmpd="sng" algn="ctr">
      <a:noFill/>
      <a:round/>
    </a:ln>
    <a:effectLst>
      <a:outerShdw blurRad="63500" dist="37357" dir="2700000" sx="0" sy="0" rotWithShape="0">
        <a:scrgbClr r="0" g="0" b="0"/>
      </a:outerShdw>
    </a:effectLst>
  </c:spPr>
  <c:txPr>
    <a:bodyPr/>
    <a:lstStyle/>
    <a:p>
      <a:pPr>
        <a:defRPr lang="zh-CN" sz="1600"/>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390AA6-843C-4BA6-9854-BE97FF1016B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E3FF29-1B5A-4A76-8C2D-8AE1F25C651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3"/>
            </p:custDataLst>
          </p:nvPr>
        </p:nvSpPr>
        <p:spPr/>
      </p:sp>
      <p:sp>
        <p:nvSpPr>
          <p:cNvPr id="3" name="文本占位符 2"/>
          <p:cNvSpPr>
            <a:spLocks noGrp="1"/>
          </p:cNvSpPr>
          <p:nvPr>
            <p:ph type="body" idx="3"/>
            <p:custDataLst>
              <p:tags r:id="rId4"/>
            </p:custDataLst>
          </p:nvPr>
        </p:nvSpPr>
        <p:spPr/>
        <p:txBody>
          <a:bodyPr/>
          <a:lstStyle/>
          <a:p>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要做到有计划地领导，必须具备另一种工业体系，即社会主义的而非资本主义的工业体系，至少必须具备国有化的工业、国有化的信贷体系、国有化的土地、同农村的社会主义结合、工人阶级掌握的国家政权等等。</a:t>
            </a:r>
            <a:endParaRPr lang="zh-CN" altLang="en-US" dirty="0" smtClean="0"/>
          </a:p>
          <a:p>
            <a:r>
              <a:rPr lang="en-US" altLang="zh-CN" dirty="0" smtClean="0"/>
              <a:t>1927</a:t>
            </a:r>
            <a:r>
              <a:rPr lang="zh-CN" altLang="en-US" dirty="0" smtClean="0"/>
              <a:t>年 斯大林</a:t>
            </a:r>
            <a:endParaRPr lang="en-US" altLang="zh-CN" dirty="0" smtClean="0"/>
          </a:p>
          <a:p>
            <a:endParaRPr lang="en-US" altLang="zh-CN" dirty="0" smtClean="0"/>
          </a:p>
          <a:p>
            <a:r>
              <a:rPr lang="zh-CN" altLang="en-US" dirty="0" smtClean="0"/>
              <a:t>斯大林错误地将粮食危机归咎于富农的破坏</a:t>
            </a:r>
            <a:endParaRPr lang="en-US" altLang="zh-CN" dirty="0" smtClean="0"/>
          </a:p>
          <a:p>
            <a:r>
              <a:rPr lang="zh-CN" altLang="en-US" dirty="0" smtClean="0"/>
              <a:t>根据苏联历史学家雅可夫列夫在</a:t>
            </a:r>
            <a:r>
              <a:rPr lang="en-US" altLang="zh-CN" dirty="0" smtClean="0"/>
              <a:t>《</a:t>
            </a:r>
            <a:r>
              <a:rPr lang="zh-CN" altLang="en-US" dirty="0" smtClean="0"/>
              <a:t>一杯苦酒</a:t>
            </a:r>
            <a:r>
              <a:rPr lang="en-US" altLang="zh-CN" dirty="0" smtClean="0"/>
              <a:t>》</a:t>
            </a:r>
            <a:r>
              <a:rPr lang="zh-CN" altLang="en-US" dirty="0" smtClean="0"/>
              <a:t>中提供的资料</a:t>
            </a:r>
            <a:r>
              <a:rPr lang="en-US" altLang="zh-CN" dirty="0" smtClean="0"/>
              <a:t>,</a:t>
            </a:r>
            <a:r>
              <a:rPr lang="zh-CN" altLang="en-US" dirty="0" smtClean="0"/>
              <a:t>在斯大林</a:t>
            </a:r>
            <a:endParaRPr lang="zh-CN" altLang="en-US" dirty="0" smtClean="0"/>
          </a:p>
          <a:p>
            <a:r>
              <a:rPr lang="zh-CN" altLang="en-US" dirty="0" smtClean="0"/>
              <a:t>农业集体化运动期间</a:t>
            </a:r>
            <a:r>
              <a:rPr lang="en-US" altLang="zh-CN" dirty="0" smtClean="0"/>
              <a:t>,</a:t>
            </a:r>
            <a:r>
              <a:rPr lang="zh-CN" altLang="en-US" dirty="0" smtClean="0"/>
              <a:t>被镇压的“富农”总共约有</a:t>
            </a:r>
            <a:r>
              <a:rPr lang="en-US" altLang="zh-CN" dirty="0" smtClean="0"/>
              <a:t>120</a:t>
            </a:r>
            <a:r>
              <a:rPr lang="zh-CN" altLang="en-US" dirty="0" smtClean="0"/>
              <a:t>万户</a:t>
            </a:r>
            <a:r>
              <a:rPr lang="en-US" altLang="zh-CN" dirty="0" smtClean="0"/>
              <a:t>,</a:t>
            </a:r>
            <a:r>
              <a:rPr lang="zh-CN" altLang="en-US" dirty="0" smtClean="0"/>
              <a:t>以每户平均</a:t>
            </a:r>
            <a:r>
              <a:rPr lang="en-US" altLang="zh-CN" dirty="0" smtClean="0"/>
              <a:t>6</a:t>
            </a:r>
            <a:endParaRPr lang="en-US" altLang="zh-CN" dirty="0" smtClean="0"/>
          </a:p>
          <a:p>
            <a:r>
              <a:rPr lang="en-US" altLang="zh-CN" dirty="0" smtClean="0"/>
              <a:t>8</a:t>
            </a:r>
            <a:r>
              <a:rPr lang="zh-CN" altLang="en-US" dirty="0" smtClean="0"/>
              <a:t>人计算</a:t>
            </a:r>
            <a:r>
              <a:rPr lang="en-US" altLang="zh-CN" dirty="0" smtClean="0"/>
              <a:t>,</a:t>
            </a:r>
            <a:r>
              <a:rPr lang="zh-CN" altLang="en-US" dirty="0" smtClean="0"/>
              <a:t>大约有</a:t>
            </a:r>
            <a:r>
              <a:rPr lang="en-US" altLang="zh-CN" dirty="0" smtClean="0"/>
              <a:t>800~1000</a:t>
            </a:r>
            <a:r>
              <a:rPr lang="zh-CN" altLang="en-US" dirty="0" smtClean="0"/>
              <a:t>万人被镇压。</a:t>
            </a:r>
            <a:r>
              <a:rPr lang="en-US" altLang="zh-CN" dirty="0" smtClean="0"/>
              <a:t>1942</a:t>
            </a:r>
            <a:r>
              <a:rPr lang="zh-CN" altLang="en-US" dirty="0" smtClean="0"/>
              <a:t>年</a:t>
            </a:r>
            <a:r>
              <a:rPr lang="en-US" altLang="zh-CN" dirty="0" smtClean="0"/>
              <a:t>8</a:t>
            </a:r>
            <a:r>
              <a:rPr lang="zh-CN" altLang="en-US" dirty="0" smtClean="0"/>
              <a:t>月</a:t>
            </a:r>
            <a:r>
              <a:rPr lang="en-US" altLang="zh-CN" dirty="0" smtClean="0"/>
              <a:t>,</a:t>
            </a:r>
            <a:r>
              <a:rPr lang="zh-CN" altLang="en-US" dirty="0" smtClean="0"/>
              <a:t>斯大林在同丘吉尔的</a:t>
            </a:r>
            <a:endParaRPr lang="zh-CN" altLang="en-US" dirty="0" smtClean="0"/>
          </a:p>
          <a:p>
            <a:r>
              <a:rPr lang="zh-CN" altLang="en-US" dirty="0" smtClean="0"/>
              <a:t>次谈话中透露</a:t>
            </a:r>
            <a:r>
              <a:rPr lang="en-US" altLang="zh-CN" dirty="0" smtClean="0"/>
              <a:t>,</a:t>
            </a:r>
            <a:r>
              <a:rPr lang="zh-CN" altLang="en-US" dirty="0" smtClean="0"/>
              <a:t>在集体化运动期间“富农”死亡人数达“几千万”。②</a:t>
            </a:r>
            <a:endParaRPr lang="zh-CN" altLang="en-US" dirty="0" smtClean="0"/>
          </a:p>
        </p:txBody>
      </p:sp>
      <p:sp>
        <p:nvSpPr>
          <p:cNvPr id="4" name="灯片编号占位符 3"/>
          <p:cNvSpPr>
            <a:spLocks noGrp="1"/>
          </p:cNvSpPr>
          <p:nvPr>
            <p:ph type="sldNum" sz="quarter" idx="10"/>
          </p:nvPr>
        </p:nvSpPr>
        <p:spPr/>
        <p:txBody>
          <a:bodyPr/>
          <a:lstStyle/>
          <a:p>
            <a:fld id="{24E3FF29-1B5A-4A76-8C2D-8AE1F25C651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在集体农庄制度下，农民所有的财产都被国家征用，农民没有生产自主权，种什么、何时种、采取何种措施、何时收割等，政府都有详细的规定。集体农庄的主要任务就是在规定的时间内完成交公粮计划，以及交售五花八门的产品和原料。农民不仅失去了经营管理权，同时也失去了对产品的处理权，变成一无所有的农业“无产者”，沦为向国家缴纳“贡税”的农奴。</a:t>
            </a:r>
            <a:endParaRPr lang="en-US" altLang="zh-CN" dirty="0"/>
          </a:p>
          <a:p>
            <a:endParaRPr lang="en-US" altLang="zh-CN" dirty="0"/>
          </a:p>
          <a:p>
            <a:r>
              <a:rPr lang="zh-CN" altLang="en-US" dirty="0"/>
              <a:t>国家给集体农庄下达指令性指标，生产什么，生产多少，上缴国家多少，甚至生产的方法，如何时搜集、播种和收获种子和饲料粮、牲畜管理、轮作和农庄内部各单位的编制，都由国家统死。</a:t>
            </a:r>
            <a:r>
              <a:rPr lang="en-US" altLang="zh-CN" dirty="0"/>
              <a:t>——《</a:t>
            </a:r>
            <a:r>
              <a:rPr lang="zh-CN" altLang="en-US" dirty="0"/>
              <a:t>苏联现代史论文集</a:t>
            </a:r>
            <a:r>
              <a:rPr lang="en-US" altLang="zh-CN" dirty="0"/>
              <a:t>》</a:t>
            </a:r>
            <a:endParaRPr lang="en-US" altLang="zh-CN"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0950759-8D3C-4C29-9864-BC3EEA9D870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宣告确立了社会主义制度，从法律上巩固了苏联社会主义改造和社会主义建设的胜利成果；</a:t>
            </a:r>
            <a:endParaRPr lang="zh-CN" altLang="en-US" dirty="0"/>
          </a:p>
          <a:p>
            <a:r>
              <a:rPr lang="zh-CN" altLang="en-US" dirty="0"/>
              <a:t>标志着斯大林创建的经济政治体制（苏联模式）的形成。</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0950759-8D3C-4C29-9864-BC3EEA9D870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宣告确立了社会主义制度，从法律上巩固了苏联社会主义改造和社会主义建设的胜利成果；</a:t>
            </a:r>
            <a:endParaRPr lang="zh-CN" altLang="en-US" dirty="0"/>
          </a:p>
          <a:p>
            <a:r>
              <a:rPr lang="zh-CN" altLang="en-US" dirty="0"/>
              <a:t>标志着斯大林创建的经济政治体制（苏联模式）的形成。</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0950759-8D3C-4C29-9864-BC3EEA9D870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它实行工商企业的国有化和集体农庄国有化，把其他一切不受国家直接控制的经济成分统统灭掉。 </a:t>
            </a:r>
            <a:r>
              <a:rPr lang="en-US" altLang="zh-CN" dirty="0"/>
              <a:t>… …</a:t>
            </a:r>
            <a:r>
              <a:rPr lang="zh-CN" altLang="en-US" dirty="0"/>
              <a:t>用行政命令基础暴力手段管理经济，把一切经济活动置 于指令性计划之下。</a:t>
            </a:r>
            <a:endParaRPr lang="zh-CN" altLang="en-US" dirty="0"/>
          </a:p>
          <a:p>
            <a:r>
              <a:rPr lang="zh-CN" altLang="en-US" dirty="0"/>
              <a:t>                 </a:t>
            </a:r>
            <a:r>
              <a:rPr lang="en-US" altLang="zh-CN" dirty="0"/>
              <a:t>——《</a:t>
            </a:r>
            <a:r>
              <a:rPr lang="zh-CN" altLang="en-US" dirty="0"/>
              <a:t>世界史</a:t>
            </a:r>
            <a:r>
              <a:rPr lang="en-US" altLang="zh-CN" dirty="0"/>
              <a:t>·</a:t>
            </a:r>
            <a:r>
              <a:rPr lang="zh-CN" altLang="en-US" dirty="0"/>
              <a:t>现代史编</a:t>
            </a:r>
            <a:r>
              <a:rPr lang="en-US" altLang="zh-CN" dirty="0"/>
              <a:t>》</a:t>
            </a:r>
            <a:endParaRPr lang="en-US" altLang="zh-CN" dirty="0"/>
          </a:p>
          <a:p>
            <a:endParaRPr lang="en-US" altLang="zh-CN" dirty="0"/>
          </a:p>
          <a:p>
            <a:r>
              <a:rPr lang="zh-CN" altLang="en-US" dirty="0"/>
              <a:t> 共产党不仅领导一切，而且直接发布命令，管理国家事务。 </a:t>
            </a:r>
            <a:r>
              <a:rPr lang="en-US" altLang="zh-CN" dirty="0"/>
              <a:t>… …</a:t>
            </a:r>
            <a:r>
              <a:rPr lang="zh-CN" altLang="en-US" dirty="0"/>
              <a:t>民主法制被忽视，干部由上级委派，惟上是从。领导终身任最，基本不受群众监督。权力愈来愈集中于个人手里</a:t>
            </a:r>
            <a:endParaRPr lang="zh-CN" altLang="en-US" dirty="0"/>
          </a:p>
          <a:p>
            <a:r>
              <a:rPr lang="zh-CN" altLang="en-US" dirty="0"/>
              <a:t>                 </a:t>
            </a:r>
            <a:r>
              <a:rPr lang="en-US" altLang="zh-CN" dirty="0"/>
              <a:t>——《</a:t>
            </a:r>
            <a:r>
              <a:rPr lang="zh-CN" altLang="en-US" dirty="0"/>
              <a:t>世界史</a:t>
            </a:r>
            <a:r>
              <a:rPr lang="en-US" altLang="zh-CN" dirty="0"/>
              <a:t>·</a:t>
            </a:r>
            <a:r>
              <a:rPr lang="zh-CN" altLang="en-US" dirty="0"/>
              <a:t>现代史编</a:t>
            </a:r>
            <a:r>
              <a:rPr lang="en-US" altLang="zh-CN" dirty="0"/>
              <a:t>》</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0950759-8D3C-4C29-9864-BC3EEA9D870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它实行工商企业的国有化和集体农庄国有化，把其他一切不受国家直接控制的经济成分统统灭掉。 </a:t>
            </a:r>
            <a:r>
              <a:rPr lang="en-US" altLang="zh-CN" dirty="0"/>
              <a:t>… …</a:t>
            </a:r>
            <a:r>
              <a:rPr lang="zh-CN" altLang="en-US" dirty="0"/>
              <a:t>用行政命令基础暴力手段管理经济，把一切经济活动置 于指令性计划之下。</a:t>
            </a:r>
            <a:endParaRPr lang="zh-CN" altLang="en-US" dirty="0"/>
          </a:p>
          <a:p>
            <a:r>
              <a:rPr lang="zh-CN" altLang="en-US" dirty="0"/>
              <a:t>                 </a:t>
            </a:r>
            <a:r>
              <a:rPr lang="en-US" altLang="zh-CN" dirty="0"/>
              <a:t>——《</a:t>
            </a:r>
            <a:r>
              <a:rPr lang="zh-CN" altLang="en-US" dirty="0"/>
              <a:t>世界史</a:t>
            </a:r>
            <a:r>
              <a:rPr lang="en-US" altLang="zh-CN" dirty="0"/>
              <a:t>·</a:t>
            </a:r>
            <a:r>
              <a:rPr lang="zh-CN" altLang="en-US" dirty="0"/>
              <a:t>现代史编</a:t>
            </a:r>
            <a:r>
              <a:rPr lang="en-US" altLang="zh-CN" dirty="0"/>
              <a:t>》</a:t>
            </a:r>
            <a:endParaRPr lang="en-US" altLang="zh-CN" dirty="0"/>
          </a:p>
          <a:p>
            <a:endParaRPr lang="en-US" altLang="zh-CN" dirty="0"/>
          </a:p>
          <a:p>
            <a:r>
              <a:rPr lang="zh-CN" altLang="en-US" dirty="0"/>
              <a:t> 共产党不仅领导一切，而且直接发布命令，管理国家事务。 </a:t>
            </a:r>
            <a:r>
              <a:rPr lang="en-US" altLang="zh-CN" dirty="0"/>
              <a:t>… …</a:t>
            </a:r>
            <a:r>
              <a:rPr lang="zh-CN" altLang="en-US" dirty="0"/>
              <a:t>民主法制被忽视，干部由上级委派，惟上是从。领导终身任最，基本不受群众监督。权力愈来愈集中于个人手里</a:t>
            </a:r>
            <a:endParaRPr lang="zh-CN" altLang="en-US" dirty="0"/>
          </a:p>
          <a:p>
            <a:r>
              <a:rPr lang="zh-CN" altLang="en-US" dirty="0"/>
              <a:t>                 </a:t>
            </a:r>
            <a:r>
              <a:rPr lang="en-US" altLang="zh-CN" dirty="0"/>
              <a:t>——《</a:t>
            </a:r>
            <a:r>
              <a:rPr lang="zh-CN" altLang="en-US" dirty="0"/>
              <a:t>世界史</a:t>
            </a:r>
            <a:r>
              <a:rPr lang="en-US" altLang="zh-CN" dirty="0"/>
              <a:t>·</a:t>
            </a:r>
            <a:r>
              <a:rPr lang="zh-CN" altLang="en-US" dirty="0"/>
              <a:t>现代史编</a:t>
            </a:r>
            <a:r>
              <a:rPr lang="en-US" altLang="zh-CN" dirty="0"/>
              <a:t>》</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0950759-8D3C-4C29-9864-BC3EEA9D870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E3FF29-1B5A-4A76-8C2D-8AE1F25C651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马克思设计的公平而幸福的理想社会</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0950759-8D3C-4C29-9864-BC3EEA9D870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E3FF29-1B5A-4A76-8C2D-8AE1F25C651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0950759-8D3C-4C29-9864-BC3EEA9D870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60A7710-3D46-464B-821F-87DFD488B5FC}"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noTextEdit="1"/>
          </p:cNvSpPr>
          <p:nvPr>
            <p:ph type="sldImg"/>
          </p:nvPr>
        </p:nvSpPr>
        <p:spPr>
          <a:xfrm>
            <a:off x="381000" y="685800"/>
            <a:ext cx="6096000" cy="3429000"/>
          </a:xfrm>
          <a:ln>
            <a:noFill/>
          </a:ln>
        </p:spPr>
      </p:sp>
      <p:sp>
        <p:nvSpPr>
          <p:cNvPr id="3" name="Notes Placeholder 2"/>
          <p:cNvSpPr>
            <a:spLocks noGrp="1"/>
          </p:cNvSpPr>
          <p:nvPr>
            <p:ph type="body" idx="1"/>
          </p:nvPr>
        </p:nvSpPr>
        <p:spPr>
          <a:xfrm>
            <a:off x="685800" y="4343400"/>
            <a:ext cx="5486400" cy="4114800"/>
          </a:xfrm>
        </p:spPr>
        <p:txBody>
          <a:bodyPr wrap="square" lIns="91440" tIns="45720" rIns="91440" bIns="45720" numCol="1" anchor="t" anchorCtr="0" compatLnSpc="1">
            <a:normAutofit/>
          </a:body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5059" name="Slide Number Placeholder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en-US" altLang="zh-CN" sz="1800">
                <a:solidFill>
                  <a:srgbClr val="000000"/>
                </a:solidFill>
                <a:latin typeface="等线" panose="02010600030101010101" charset="-122"/>
                <a:ea typeface="宋体" panose="02010600030101010101" pitchFamily="2" charset="-122"/>
              </a:rPr>
            </a:fld>
            <a:endParaRPr lang="en-US" altLang="zh-CN" sz="1800">
              <a:solidFill>
                <a:srgbClr val="000000"/>
              </a:solidFill>
              <a:latin typeface="等线" panose="02010600030101010101" charset="-122"/>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要做到有计划地领导，必须具备另一种工业体系，即社会主义的而非资本主义的工业体系，至少必须具备国有化的工业、国有化的信贷体系、国有化的土地、同农村的社会主义结合、工人阶级掌握的国家政权等等。</a:t>
            </a:r>
            <a:endParaRPr lang="zh-CN" altLang="en-US" dirty="0"/>
          </a:p>
          <a:p>
            <a:r>
              <a:rPr lang="en-US" altLang="zh-CN" dirty="0"/>
              <a:t>1927</a:t>
            </a:r>
            <a:r>
              <a:rPr lang="zh-CN" altLang="en-US" dirty="0"/>
              <a:t>年 斯大林</a:t>
            </a:r>
            <a:endParaRPr lang="en-US" altLang="zh-CN" dirty="0"/>
          </a:p>
          <a:p>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1200" dirty="0">
                <a:solidFill>
                  <a:srgbClr val="1F4E79"/>
                </a:solidFill>
                <a:latin typeface="华文楷体" panose="02010600040101010101" pitchFamily="2" charset="-122"/>
                <a:ea typeface="华文楷体" panose="02010600040101010101" pitchFamily="2" charset="-122"/>
              </a:rPr>
              <a:t>——1927</a:t>
            </a:r>
            <a:r>
              <a:rPr lang="zh-CN" altLang="en-US" sz="1200" dirty="0">
                <a:solidFill>
                  <a:srgbClr val="1F4E79"/>
                </a:solidFill>
                <a:latin typeface="华文楷体" panose="02010600040101010101" pitchFamily="2" charset="-122"/>
                <a:ea typeface="华文楷体" panose="02010600040101010101" pitchFamily="2" charset="-122"/>
              </a:rPr>
              <a:t>年 斯大林在俄共（布）第十五次代表大会通过五年计划草案  政治报告</a:t>
            </a:r>
            <a:endParaRPr lang="zh-CN" altLang="en-US" sz="1200" dirty="0">
              <a:solidFill>
                <a:srgbClr val="1F4E79"/>
              </a:solidFill>
              <a:latin typeface="华文楷体" panose="02010600040101010101" pitchFamily="2" charset="-122"/>
              <a:ea typeface="华文楷体" panose="02010600040101010101" pitchFamily="2" charset="-122"/>
            </a:endParaRPr>
          </a:p>
          <a:p>
            <a:endParaRPr lang="en-US" altLang="zh-CN" dirty="0"/>
          </a:p>
          <a:p>
            <a:r>
              <a:rPr lang="zh-CN" altLang="en-US" dirty="0"/>
              <a:t>计划是强制性的，“计划就是法令” </a:t>
            </a:r>
            <a:endParaRPr lang="zh-CN" altLang="en-US" dirty="0"/>
          </a:p>
          <a:p>
            <a:r>
              <a:rPr lang="en-US" altLang="zh-CN" dirty="0"/>
              <a:t>——《15</a:t>
            </a:r>
            <a:r>
              <a:rPr lang="zh-CN" altLang="en-US" dirty="0"/>
              <a:t>世纪以来世界九强兴衰史</a:t>
            </a:r>
            <a:r>
              <a:rPr lang="en-US" altLang="zh-CN" dirty="0"/>
              <a:t>》</a:t>
            </a:r>
            <a:endParaRPr lang="en-US" altLang="zh-CN"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0950759-8D3C-4C29-9864-BC3EEA9D870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要做到有计划地领导，必须具备另一种工业体系，即社会主义的而非资本主义的工业体系，至少必须具备国有化的工业、国有化的信贷体系、国有化的土地、同农村的社会主义结合、工人阶级掌握的国家政权等等。</a:t>
            </a:r>
            <a:endParaRPr lang="zh-CN" altLang="en-US" dirty="0"/>
          </a:p>
          <a:p>
            <a:r>
              <a:rPr lang="en-US" altLang="zh-CN" dirty="0"/>
              <a:t>1927</a:t>
            </a:r>
            <a:r>
              <a:rPr lang="zh-CN" altLang="en-US" dirty="0"/>
              <a:t>年 斯大林</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0950759-8D3C-4C29-9864-BC3EEA9D870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新课导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6"/>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9" rIns="68571" bIns="34289" rtlCol="0" anchor="ctr"/>
          <a:lstStyle/>
          <a:p>
            <a:pPr algn="ctr" fontAlgn="base"/>
            <a:endParaRPr lang="zh-CN" altLang="en-US" sz="100" strike="noStrike" noProof="1"/>
          </a:p>
        </p:txBody>
      </p:sp>
      <p:sp>
        <p:nvSpPr>
          <p:cNvPr id="4" name="文本框 5"/>
          <p:cNvSpPr txBox="1"/>
          <p:nvPr userDrawn="1"/>
        </p:nvSpPr>
        <p:spPr>
          <a:xfrm>
            <a:off x="621888" y="96858"/>
            <a:ext cx="1656184" cy="438580"/>
          </a:xfrm>
          <a:prstGeom prst="rect">
            <a:avLst/>
          </a:prstGeom>
          <a:noFill/>
        </p:spPr>
        <p:txBody>
          <a:bodyPr wrap="square" lIns="68571" tIns="34289" rIns="68571" bIns="34289" rtlCol="0">
            <a:spAutoFit/>
          </a:bodyPr>
          <a:lstStyle/>
          <a:p>
            <a:r>
              <a:rPr lang="zh-CN" altLang="en-US" sz="2400" dirty="0">
                <a:latin typeface="黑体" panose="02010609060101010101" pitchFamily="49" charset="-122"/>
                <a:ea typeface="黑体" panose="02010609060101010101" pitchFamily="49" charset="-122"/>
              </a:rPr>
              <a:t>新课导入</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学习任务三">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6"/>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9" rIns="68571" bIns="34289" rtlCol="0" anchor="ctr"/>
          <a:lstStyle/>
          <a:p>
            <a:pPr algn="ctr" fontAlgn="base"/>
            <a:endParaRPr lang="zh-CN" altLang="en-US" sz="100" strike="noStrike" noProof="1"/>
          </a:p>
        </p:txBody>
      </p:sp>
      <p:sp>
        <p:nvSpPr>
          <p:cNvPr id="4" name="文本框 5"/>
          <p:cNvSpPr txBox="1"/>
          <p:nvPr userDrawn="1"/>
        </p:nvSpPr>
        <p:spPr>
          <a:xfrm>
            <a:off x="621888" y="96858"/>
            <a:ext cx="1933888" cy="438580"/>
          </a:xfrm>
          <a:prstGeom prst="rect">
            <a:avLst/>
          </a:prstGeom>
          <a:noFill/>
        </p:spPr>
        <p:txBody>
          <a:bodyPr wrap="square" lIns="68571" tIns="34289" rIns="68571" bIns="34289" rtlCol="0">
            <a:spAutoFit/>
          </a:bodyPr>
          <a:lstStyle/>
          <a:p>
            <a:r>
              <a:rPr lang="zh-CN" altLang="en-US" sz="2400" dirty="0" smtClean="0">
                <a:latin typeface="黑体" panose="02010609060101010101" pitchFamily="49" charset="-122"/>
                <a:ea typeface="黑体" panose="02010609060101010101" pitchFamily="49" charset="-122"/>
              </a:rPr>
              <a:t>学习任务三</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2045668" cy="354827"/>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边框">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285750" y="704856"/>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9" rIns="68571" bIns="34289" rtlCol="0" anchor="ctr"/>
          <a:lstStyle/>
          <a:p>
            <a:pPr algn="ctr" fontAlgn="base"/>
            <a:endParaRPr lang="zh-CN" altLang="en-US" sz="100" strike="noStrike" noProof="1"/>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课后作业">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3C57CB55-98FE-4EEA-9E03-3C9E7E4104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FF4E48-9053-47C5-90DD-E5114C2C1F6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C57CB55-98FE-4EEA-9E03-3C9E7E4104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FF4E48-9053-47C5-90DD-E5114C2C1F6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7" y="1282304"/>
            <a:ext cx="7886700" cy="2139553"/>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7"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3C57CB55-98FE-4EEA-9E03-3C9E7E4104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FF4E48-9053-47C5-90DD-E5114C2C1F6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218"/>
            <a:ext cx="3886200" cy="3263504"/>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4629150" y="1369218"/>
            <a:ext cx="3886200" cy="3263504"/>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3C57CB55-98FE-4EEA-9E03-3C9E7E4104A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FF4E48-9053-47C5-90DD-E5114C2C1F6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2" y="1878806"/>
            <a:ext cx="3868340" cy="2763441"/>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8806"/>
            <a:ext cx="3887391" cy="2763441"/>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3C57CB55-98FE-4EEA-9E03-3C9E7E4104A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FF4E48-9053-47C5-90DD-E5114C2C1F6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3C57CB55-98FE-4EEA-9E03-3C9E7E4104A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FF4E48-9053-47C5-90DD-E5114C2C1F6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学习目标">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6"/>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9" rIns="68571" bIns="34289" rtlCol="0" anchor="ctr"/>
          <a:lstStyle/>
          <a:p>
            <a:pPr algn="ctr" fontAlgn="base"/>
            <a:endParaRPr lang="zh-CN" altLang="en-US" sz="100" strike="noStrike" noProof="1"/>
          </a:p>
        </p:txBody>
      </p:sp>
      <p:sp>
        <p:nvSpPr>
          <p:cNvPr id="5" name="文本框 5"/>
          <p:cNvSpPr txBox="1"/>
          <p:nvPr userDrawn="1"/>
        </p:nvSpPr>
        <p:spPr>
          <a:xfrm>
            <a:off x="621888" y="96858"/>
            <a:ext cx="1656184" cy="438580"/>
          </a:xfrm>
          <a:prstGeom prst="rect">
            <a:avLst/>
          </a:prstGeom>
          <a:noFill/>
        </p:spPr>
        <p:txBody>
          <a:bodyPr wrap="square" lIns="68571" tIns="34289" rIns="68571" bIns="34289" rtlCol="0">
            <a:spAutoFit/>
          </a:bodyPr>
          <a:lstStyle/>
          <a:p>
            <a:r>
              <a:rPr lang="zh-CN" altLang="en-US" sz="2400" dirty="0" smtClean="0">
                <a:latin typeface="黑体" panose="02010609060101010101" pitchFamily="49" charset="-122"/>
                <a:ea typeface="黑体" panose="02010609060101010101" pitchFamily="49" charset="-122"/>
              </a:rPr>
              <a:t>学习目标</a:t>
            </a:r>
            <a:endParaRPr lang="zh-CN" altLang="en-US" sz="24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294084" y="195486"/>
            <a:ext cx="1685628" cy="354827"/>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57CB55-98FE-4EEA-9E03-3C9E7E4104A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AFF4E48-9053-47C5-90DD-E5114C2C1F6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C57CB55-98FE-4EEA-9E03-3C9E7E4104A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FF4E48-9053-47C5-90DD-E5114C2C1F6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C57CB55-98FE-4EEA-9E03-3C9E7E4104A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FF4E48-9053-47C5-90DD-E5114C2C1F6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C57CB55-98FE-4EEA-9E03-3C9E7E4104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FF4E48-9053-47C5-90DD-E5114C2C1F6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3"/>
            <a:ext cx="1971675" cy="435887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43"/>
            <a:ext cx="5800725" cy="4358879"/>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C57CB55-98FE-4EEA-9E03-3C9E7E4104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FF4E48-9053-47C5-90DD-E5114C2C1F6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课堂总结">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6"/>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9" rIns="68571" bIns="34289" rtlCol="0" anchor="ctr"/>
          <a:lstStyle/>
          <a:p>
            <a:pPr algn="ctr" fontAlgn="base"/>
            <a:endParaRPr lang="zh-CN" altLang="en-US" sz="100" strike="noStrike" noProof="1"/>
          </a:p>
        </p:txBody>
      </p:sp>
      <p:sp>
        <p:nvSpPr>
          <p:cNvPr id="5" name="文本框 5"/>
          <p:cNvSpPr txBox="1"/>
          <p:nvPr userDrawn="1"/>
        </p:nvSpPr>
        <p:spPr>
          <a:xfrm>
            <a:off x="621888" y="96858"/>
            <a:ext cx="1656184" cy="438580"/>
          </a:xfrm>
          <a:prstGeom prst="rect">
            <a:avLst/>
          </a:prstGeom>
          <a:noFill/>
        </p:spPr>
        <p:txBody>
          <a:bodyPr wrap="square" lIns="68571" tIns="34289" rIns="68571" bIns="34289" rtlCol="0">
            <a:spAutoFit/>
          </a:bodyPr>
          <a:lstStyle/>
          <a:p>
            <a:r>
              <a:rPr lang="zh-CN" altLang="en-US" sz="2400" dirty="0" smtClean="0">
                <a:latin typeface="黑体" panose="02010609060101010101" pitchFamily="49" charset="-122"/>
                <a:ea typeface="黑体" panose="02010609060101010101" pitchFamily="49" charset="-122"/>
              </a:rPr>
              <a:t>课堂总结</a:t>
            </a:r>
            <a:endParaRPr lang="zh-CN" altLang="en-US" sz="24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294084" y="195486"/>
            <a:ext cx="1685628" cy="354827"/>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相关史事">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6"/>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9" rIns="68571" bIns="34289" rtlCol="0" anchor="ctr"/>
          <a:lstStyle/>
          <a:p>
            <a:pPr algn="ctr" fontAlgn="base"/>
            <a:endParaRPr lang="zh-CN" altLang="en-US" sz="100" strike="noStrike" noProof="1"/>
          </a:p>
        </p:txBody>
      </p:sp>
      <p:sp>
        <p:nvSpPr>
          <p:cNvPr id="4" name="文本框 5"/>
          <p:cNvSpPr txBox="1"/>
          <p:nvPr userDrawn="1"/>
        </p:nvSpPr>
        <p:spPr>
          <a:xfrm>
            <a:off x="621888" y="96858"/>
            <a:ext cx="1656184" cy="438580"/>
          </a:xfrm>
          <a:prstGeom prst="rect">
            <a:avLst/>
          </a:prstGeom>
          <a:noFill/>
        </p:spPr>
        <p:txBody>
          <a:bodyPr wrap="square" lIns="68571" tIns="34289" rIns="68571" bIns="34289" rtlCol="0">
            <a:spAutoFit/>
          </a:bodyPr>
          <a:lstStyle/>
          <a:p>
            <a:r>
              <a:rPr lang="zh-CN" altLang="en-US" sz="2400" dirty="0" smtClean="0">
                <a:latin typeface="黑体" panose="02010609060101010101" pitchFamily="49" charset="-122"/>
                <a:ea typeface="黑体" panose="02010609060101010101" pitchFamily="49" charset="-122"/>
              </a:rPr>
              <a:t>相关史事</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知识链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6"/>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9" rIns="68571" bIns="34289" rtlCol="0" anchor="ctr"/>
          <a:lstStyle/>
          <a:p>
            <a:pPr algn="ctr" fontAlgn="base"/>
            <a:endParaRPr lang="zh-CN" altLang="en-US" sz="100" strike="noStrike" noProof="1"/>
          </a:p>
        </p:txBody>
      </p:sp>
      <p:sp>
        <p:nvSpPr>
          <p:cNvPr id="4" name="文本框 5"/>
          <p:cNvSpPr txBox="1"/>
          <p:nvPr userDrawn="1"/>
        </p:nvSpPr>
        <p:spPr>
          <a:xfrm>
            <a:off x="621888" y="96858"/>
            <a:ext cx="1656184" cy="438580"/>
          </a:xfrm>
          <a:prstGeom prst="rect">
            <a:avLst/>
          </a:prstGeom>
          <a:noFill/>
        </p:spPr>
        <p:txBody>
          <a:bodyPr wrap="square" lIns="68571" tIns="34289" rIns="68571" bIns="34289" rtlCol="0">
            <a:spAutoFit/>
          </a:bodyPr>
          <a:lstStyle/>
          <a:p>
            <a:r>
              <a:rPr lang="zh-CN" altLang="en-US" sz="2400" dirty="0" smtClean="0">
                <a:latin typeface="黑体" panose="02010609060101010101" pitchFamily="49" charset="-122"/>
                <a:ea typeface="黑体" panose="02010609060101010101" pitchFamily="49" charset="-122"/>
              </a:rPr>
              <a:t>知识链接</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知识探究">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6"/>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9" rIns="68571" bIns="34289" rtlCol="0" anchor="ctr"/>
          <a:lstStyle/>
          <a:p>
            <a:pPr algn="ctr" fontAlgn="base"/>
            <a:endParaRPr lang="zh-CN" altLang="en-US" sz="100" strike="noStrike" noProof="1"/>
          </a:p>
        </p:txBody>
      </p:sp>
      <p:sp>
        <p:nvSpPr>
          <p:cNvPr id="4" name="文本框 5"/>
          <p:cNvSpPr txBox="1"/>
          <p:nvPr userDrawn="1"/>
        </p:nvSpPr>
        <p:spPr>
          <a:xfrm>
            <a:off x="621888" y="96858"/>
            <a:ext cx="1656184" cy="438580"/>
          </a:xfrm>
          <a:prstGeom prst="rect">
            <a:avLst/>
          </a:prstGeom>
          <a:noFill/>
        </p:spPr>
        <p:txBody>
          <a:bodyPr wrap="square" lIns="68571" tIns="34289" rIns="68571" bIns="34289" rtlCol="0">
            <a:spAutoFit/>
          </a:bodyPr>
          <a:lstStyle/>
          <a:p>
            <a:r>
              <a:rPr lang="zh-CN" altLang="en-US" sz="2400" dirty="0" smtClean="0">
                <a:latin typeface="黑体" panose="02010609060101010101" pitchFamily="49" charset="-122"/>
                <a:ea typeface="黑体" panose="02010609060101010101" pitchFamily="49" charset="-122"/>
              </a:rPr>
              <a:t>知识探究</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当堂训练">
    <p:bg>
      <p:bgPr>
        <a:solidFill>
          <a:schemeClr val="bg2"/>
        </a:solidFill>
        <a:effectLst/>
      </p:bgPr>
    </p:bg>
    <p:spTree>
      <p:nvGrpSpPr>
        <p:cNvPr id="1" name=""/>
        <p:cNvGrpSpPr/>
        <p:nvPr/>
      </p:nvGrpSpPr>
      <p:grpSpPr>
        <a:xfrm>
          <a:off x="0" y="0"/>
          <a:ext cx="0" cy="0"/>
          <a:chOff x="0" y="0"/>
          <a:chExt cx="0" cy="0"/>
        </a:xfrm>
      </p:grpSpPr>
      <p:sp>
        <p:nvSpPr>
          <p:cNvPr id="4" name="文本框 5"/>
          <p:cNvSpPr txBox="1"/>
          <p:nvPr userDrawn="1"/>
        </p:nvSpPr>
        <p:spPr>
          <a:xfrm>
            <a:off x="621888" y="96858"/>
            <a:ext cx="1656184" cy="438580"/>
          </a:xfrm>
          <a:prstGeom prst="rect">
            <a:avLst/>
          </a:prstGeom>
          <a:noFill/>
        </p:spPr>
        <p:txBody>
          <a:bodyPr wrap="square" lIns="68571" tIns="34289" rIns="68571" bIns="34289" rtlCol="0">
            <a:spAutoFit/>
          </a:bodyPr>
          <a:lstStyle/>
          <a:p>
            <a:r>
              <a:rPr lang="zh-CN" altLang="en-US" sz="2400" dirty="0" smtClean="0">
                <a:latin typeface="黑体" panose="02010609060101010101" pitchFamily="49" charset="-122"/>
                <a:ea typeface="黑体" panose="02010609060101010101" pitchFamily="49" charset="-122"/>
              </a:rPr>
              <a:t>当堂训练</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2"/>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3"/>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userDrawn="1">
            <p:custDataLst>
              <p:tags r:id="rId4"/>
            </p:custDataLst>
          </p:nvPr>
        </p:nvCxnSpPr>
        <p:spPr>
          <a:xfrm>
            <a:off x="0" y="699542"/>
            <a:ext cx="9144000" cy="0"/>
          </a:xfrm>
          <a:prstGeom prst="line">
            <a:avLst/>
          </a:prstGeom>
          <a:ln w="44450">
            <a:solidFill>
              <a:srgbClr val="E0F1E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学习任务一">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6"/>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9" rIns="68571" bIns="34289" rtlCol="0" anchor="ctr"/>
          <a:lstStyle/>
          <a:p>
            <a:pPr algn="ctr" fontAlgn="base"/>
            <a:endParaRPr lang="zh-CN" altLang="en-US" sz="100" strike="noStrike" noProof="1"/>
          </a:p>
        </p:txBody>
      </p:sp>
      <p:sp>
        <p:nvSpPr>
          <p:cNvPr id="4" name="文本框 5"/>
          <p:cNvSpPr txBox="1"/>
          <p:nvPr userDrawn="1"/>
        </p:nvSpPr>
        <p:spPr>
          <a:xfrm>
            <a:off x="621888" y="96858"/>
            <a:ext cx="1933888" cy="438580"/>
          </a:xfrm>
          <a:prstGeom prst="rect">
            <a:avLst/>
          </a:prstGeom>
          <a:noFill/>
        </p:spPr>
        <p:txBody>
          <a:bodyPr wrap="square" lIns="68571" tIns="34289" rIns="68571" bIns="34289" rtlCol="0">
            <a:spAutoFit/>
          </a:bodyPr>
          <a:lstStyle/>
          <a:p>
            <a:r>
              <a:rPr lang="zh-CN" altLang="en-US" sz="2400" dirty="0" smtClean="0">
                <a:latin typeface="黑体" panose="02010609060101010101" pitchFamily="49" charset="-122"/>
                <a:ea typeface="黑体" panose="02010609060101010101" pitchFamily="49" charset="-122"/>
              </a:rPr>
              <a:t>学习任务一</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2045668" cy="354827"/>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学习任务二">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6"/>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9" rIns="68571" bIns="34289" rtlCol="0" anchor="ctr"/>
          <a:lstStyle/>
          <a:p>
            <a:pPr algn="ctr" fontAlgn="base"/>
            <a:endParaRPr lang="zh-CN" altLang="en-US" sz="100" strike="noStrike" noProof="1"/>
          </a:p>
        </p:txBody>
      </p:sp>
      <p:sp>
        <p:nvSpPr>
          <p:cNvPr id="4" name="文本框 5"/>
          <p:cNvSpPr txBox="1"/>
          <p:nvPr userDrawn="1"/>
        </p:nvSpPr>
        <p:spPr>
          <a:xfrm>
            <a:off x="621888" y="96858"/>
            <a:ext cx="1933888" cy="438580"/>
          </a:xfrm>
          <a:prstGeom prst="rect">
            <a:avLst/>
          </a:prstGeom>
          <a:noFill/>
        </p:spPr>
        <p:txBody>
          <a:bodyPr wrap="square" lIns="68571" tIns="34289" rIns="68571" bIns="34289" rtlCol="0">
            <a:spAutoFit/>
          </a:bodyPr>
          <a:lstStyle/>
          <a:p>
            <a:r>
              <a:rPr lang="zh-CN" altLang="en-US" sz="2400" dirty="0" smtClean="0">
                <a:latin typeface="黑体" panose="02010609060101010101" pitchFamily="49" charset="-122"/>
                <a:ea typeface="黑体" panose="02010609060101010101" pitchFamily="49" charset="-122"/>
              </a:rPr>
              <a:t>学习任务二</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2045668" cy="354827"/>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3.png"/><Relationship Id="rId4" Type="http://schemas.openxmlformats.org/officeDocument/2006/relationships/tags" Target="../tags/tag33.xml"/><Relationship Id="rId3" Type="http://schemas.openxmlformats.org/officeDocument/2006/relationships/image" Target="../media/image2.png"/><Relationship Id="rId2" Type="http://schemas.openxmlformats.org/officeDocument/2006/relationships/tags" Target="../tags/tag3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2" Type="http://schemas.openxmlformats.org/officeDocument/2006/relationships/theme" Target="../theme/theme3.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2" name="Picture 2" descr="C:\Users\Administrator\Desktop\初中七彩课堂图标.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380515"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hf sldNum="0" hdr="0" ftr="0" dt="0"/>
  <p:txStyles>
    <p:titleStyle>
      <a:lvl1pPr algn="l" defTabSz="514350" rtl="0" eaLnBrk="1" fontAlgn="auto" latinLnBrk="0" hangingPunct="1">
        <a:lnSpc>
          <a:spcPct val="100000"/>
        </a:lnSpc>
        <a:spcBef>
          <a:spcPct val="0"/>
        </a:spcBef>
        <a:buNone/>
        <a:defRPr sz="2000" b="1" u="none" strike="noStrike" kern="1200" cap="none" spc="225" normalizeH="0" baseline="0">
          <a:solidFill>
            <a:schemeClr val="tx1">
              <a:lumMod val="85000"/>
              <a:lumOff val="15000"/>
            </a:schemeClr>
          </a:solidFill>
          <a:uFillTx/>
          <a:latin typeface="+mj-lt"/>
          <a:ea typeface="+mj-ea"/>
          <a:cs typeface="+mj-cs"/>
        </a:defRPr>
      </a:lvl1pPr>
    </p:titleStyle>
    <p:bodyStyle>
      <a:lvl1pPr marL="128905" indent="-128905" algn="l" defTabSz="514350" rtl="0" eaLnBrk="1" fontAlgn="auto" latinLnBrk="0" hangingPunct="1">
        <a:lnSpc>
          <a:spcPct val="130000"/>
        </a:lnSpc>
        <a:spcBef>
          <a:spcPts val="0"/>
        </a:spcBef>
        <a:spcAft>
          <a:spcPts val="750"/>
        </a:spcAft>
        <a:buFont typeface="Arial" panose="020B0604020202020204" pitchFamily="34" charset="0"/>
        <a:buChar char="●"/>
        <a:defRPr sz="1000" u="none" strike="noStrike" kern="1200" cap="none" spc="113" normalizeH="0" baseline="0">
          <a:solidFill>
            <a:schemeClr val="tx1">
              <a:lumMod val="65000"/>
              <a:lumOff val="35000"/>
            </a:schemeClr>
          </a:solidFill>
          <a:uFillTx/>
          <a:latin typeface="+mn-lt"/>
          <a:ea typeface="+mn-ea"/>
          <a:cs typeface="+mn-cs"/>
        </a:defRPr>
      </a:lvl1pPr>
      <a:lvl2pPr marL="386080" indent="-128905" algn="l" defTabSz="514350" rtl="0" eaLnBrk="1" fontAlgn="auto" latinLnBrk="0" hangingPunct="1">
        <a:lnSpc>
          <a:spcPct val="120000"/>
        </a:lnSpc>
        <a:spcBef>
          <a:spcPts val="0"/>
        </a:spcBef>
        <a:spcAft>
          <a:spcPts val="450"/>
        </a:spcAft>
        <a:buFont typeface="Arial" panose="020B0604020202020204" pitchFamily="34" charset="0"/>
        <a:buChar char="●"/>
        <a:tabLst>
          <a:tab pos="906145" algn="l"/>
          <a:tab pos="906145" algn="l"/>
          <a:tab pos="906145" algn="l"/>
          <a:tab pos="906145" algn="l"/>
        </a:tabLst>
        <a:defRPr sz="900" u="none" strike="noStrike" kern="1200" cap="none" spc="113" normalizeH="0" baseline="0">
          <a:solidFill>
            <a:schemeClr val="tx1">
              <a:lumMod val="65000"/>
              <a:lumOff val="35000"/>
            </a:schemeClr>
          </a:solidFill>
          <a:uFillTx/>
          <a:latin typeface="+mn-lt"/>
          <a:ea typeface="+mn-ea"/>
          <a:cs typeface="+mn-cs"/>
        </a:defRPr>
      </a:lvl2pPr>
      <a:lvl3pPr marL="643255" indent="-128905" algn="l" defTabSz="514350" rtl="0" eaLnBrk="1" fontAlgn="auto" latinLnBrk="0" hangingPunct="1">
        <a:lnSpc>
          <a:spcPct val="120000"/>
        </a:lnSpc>
        <a:spcBef>
          <a:spcPts val="0"/>
        </a:spcBef>
        <a:spcAft>
          <a:spcPts val="450"/>
        </a:spcAft>
        <a:buFont typeface="Arial" panose="020B0604020202020204" pitchFamily="34" charset="0"/>
        <a:buChar char="●"/>
        <a:defRPr sz="900" u="none" strike="noStrike" kern="1200" cap="none" spc="113" normalizeH="0" baseline="0">
          <a:solidFill>
            <a:schemeClr val="tx1">
              <a:lumMod val="65000"/>
              <a:lumOff val="35000"/>
            </a:schemeClr>
          </a:solidFill>
          <a:uFillTx/>
          <a:latin typeface="+mn-lt"/>
          <a:ea typeface="+mn-ea"/>
          <a:cs typeface="+mn-cs"/>
        </a:defRPr>
      </a:lvl3pPr>
      <a:lvl4pPr marL="900430" indent="-128905" algn="l" defTabSz="514350" rtl="0" eaLnBrk="1" fontAlgn="auto" latinLnBrk="0" hangingPunct="1">
        <a:lnSpc>
          <a:spcPct val="120000"/>
        </a:lnSpc>
        <a:spcBef>
          <a:spcPts val="0"/>
        </a:spcBef>
        <a:spcAft>
          <a:spcPts val="225"/>
        </a:spcAft>
        <a:buFont typeface="Wingdings" panose="05000000000000000000" charset="0"/>
        <a:buChar char=""/>
        <a:defRPr sz="800" u="none" strike="noStrike" kern="1200" cap="none" spc="113" normalizeH="0" baseline="0">
          <a:solidFill>
            <a:schemeClr val="tx1">
              <a:lumMod val="65000"/>
              <a:lumOff val="35000"/>
            </a:schemeClr>
          </a:solidFill>
          <a:uFillTx/>
          <a:latin typeface="+mn-lt"/>
          <a:ea typeface="+mn-ea"/>
          <a:cs typeface="+mn-cs"/>
        </a:defRPr>
      </a:lvl4pPr>
      <a:lvl5pPr marL="1157605" indent="-128905" algn="l" defTabSz="514350" rtl="0" eaLnBrk="1" fontAlgn="auto" latinLnBrk="0" hangingPunct="1">
        <a:lnSpc>
          <a:spcPct val="120000"/>
        </a:lnSpc>
        <a:spcBef>
          <a:spcPts val="0"/>
        </a:spcBef>
        <a:spcAft>
          <a:spcPts val="225"/>
        </a:spcAft>
        <a:buFont typeface="Arial" panose="020B0604020202020204" pitchFamily="34" charset="0"/>
        <a:buChar char="•"/>
        <a:defRPr sz="800" u="none" strike="noStrike" kern="1200" cap="none" spc="113" normalizeH="0" baseline="0">
          <a:solidFill>
            <a:schemeClr val="tx1">
              <a:lumMod val="65000"/>
              <a:lumOff val="35000"/>
            </a:schemeClr>
          </a:solidFill>
          <a:uFillTx/>
          <a:latin typeface="+mn-lt"/>
          <a:ea typeface="+mn-ea"/>
          <a:cs typeface="+mn-cs"/>
        </a:defRPr>
      </a:lvl5pPr>
      <a:lvl6pPr marL="1415415"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6pPr>
      <a:lvl7pPr marL="1672590"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7pPr>
      <a:lvl8pPr marL="1929765"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8pPr>
      <a:lvl9pPr marL="2186940"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9pPr>
    </p:bodyStyle>
    <p:otherStyle>
      <a:defPPr>
        <a:defRPr lang="zh-CN"/>
      </a:defPPr>
      <a:lvl1pPr marL="0" algn="l" defTabSz="514350" rtl="0" eaLnBrk="1" latinLnBrk="0" hangingPunct="1">
        <a:defRPr sz="1000" kern="1200">
          <a:solidFill>
            <a:schemeClr val="tx1"/>
          </a:solidFill>
          <a:latin typeface="+mn-lt"/>
          <a:ea typeface="+mn-ea"/>
          <a:cs typeface="+mn-cs"/>
        </a:defRPr>
      </a:lvl1pPr>
      <a:lvl2pPr marL="257175" algn="l" defTabSz="514350" rtl="0" eaLnBrk="1" latinLnBrk="0" hangingPunct="1">
        <a:defRPr sz="1000" kern="1200">
          <a:solidFill>
            <a:schemeClr val="tx1"/>
          </a:solidFill>
          <a:latin typeface="+mn-lt"/>
          <a:ea typeface="+mn-ea"/>
          <a:cs typeface="+mn-cs"/>
        </a:defRPr>
      </a:lvl2pPr>
      <a:lvl3pPr marL="514350" algn="l" defTabSz="514350" rtl="0" eaLnBrk="1" latinLnBrk="0" hangingPunct="1">
        <a:defRPr sz="1000" kern="1200">
          <a:solidFill>
            <a:schemeClr val="tx1"/>
          </a:solidFill>
          <a:latin typeface="+mn-lt"/>
          <a:ea typeface="+mn-ea"/>
          <a:cs typeface="+mn-cs"/>
        </a:defRPr>
      </a:lvl3pPr>
      <a:lvl4pPr marL="771525" algn="l" defTabSz="514350" rtl="0" eaLnBrk="1" latinLnBrk="0" hangingPunct="1">
        <a:defRPr sz="1000" kern="1200">
          <a:solidFill>
            <a:schemeClr val="tx1"/>
          </a:solidFill>
          <a:latin typeface="+mn-lt"/>
          <a:ea typeface="+mn-ea"/>
          <a:cs typeface="+mn-cs"/>
        </a:defRPr>
      </a:lvl4pPr>
      <a:lvl5pPr marL="1028700" algn="l" defTabSz="514350" rtl="0" eaLnBrk="1" latinLnBrk="0" hangingPunct="1">
        <a:defRPr sz="1000" kern="1200">
          <a:solidFill>
            <a:schemeClr val="tx1"/>
          </a:solidFill>
          <a:latin typeface="+mn-lt"/>
          <a:ea typeface="+mn-ea"/>
          <a:cs typeface="+mn-cs"/>
        </a:defRPr>
      </a:lvl5pPr>
      <a:lvl6pPr marL="1285875" algn="l" defTabSz="514350" rtl="0" eaLnBrk="1" latinLnBrk="0" hangingPunct="1">
        <a:defRPr sz="1000" kern="1200">
          <a:solidFill>
            <a:schemeClr val="tx1"/>
          </a:solidFill>
          <a:latin typeface="+mn-lt"/>
          <a:ea typeface="+mn-ea"/>
          <a:cs typeface="+mn-cs"/>
        </a:defRPr>
      </a:lvl6pPr>
      <a:lvl7pPr marL="1543685" algn="l" defTabSz="514350" rtl="0" eaLnBrk="1" latinLnBrk="0" hangingPunct="1">
        <a:defRPr sz="1000" kern="1200">
          <a:solidFill>
            <a:schemeClr val="tx1"/>
          </a:solidFill>
          <a:latin typeface="+mn-lt"/>
          <a:ea typeface="+mn-ea"/>
          <a:cs typeface="+mn-cs"/>
        </a:defRPr>
      </a:lvl7pPr>
      <a:lvl8pPr marL="1800860" algn="l" defTabSz="514350" rtl="0" eaLnBrk="1" latinLnBrk="0" hangingPunct="1">
        <a:defRPr sz="1000" kern="1200">
          <a:solidFill>
            <a:schemeClr val="tx1"/>
          </a:solidFill>
          <a:latin typeface="+mn-lt"/>
          <a:ea typeface="+mn-ea"/>
          <a:cs typeface="+mn-cs"/>
        </a:defRPr>
      </a:lvl8pPr>
      <a:lvl9pPr marL="2058035" algn="l" defTabSz="514350" rtl="0" eaLnBrk="1" latinLnBrk="0" hangingPunct="1">
        <a:defRPr sz="1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4098" name="图片 6"/>
          <p:cNvPicPr>
            <a:picLocks noChangeAspect="1"/>
          </p:cNvPicPr>
          <p:nvPr>
            <p:custDataLst>
              <p:tags r:id="rId2"/>
            </p:custDataLst>
          </p:nvPr>
        </p:nvPicPr>
        <p:blipFill>
          <a:blip r:embed="rId3"/>
          <a:srcRect t="17557" b="14742"/>
          <a:stretch>
            <a:fillRect/>
          </a:stretch>
        </p:blipFill>
        <p:spPr>
          <a:xfrm>
            <a:off x="475060" y="238731"/>
            <a:ext cx="8102204" cy="4750594"/>
          </a:xfrm>
          <a:prstGeom prst="rect">
            <a:avLst/>
          </a:prstGeom>
          <a:noFill/>
          <a:ln w="9525">
            <a:noFill/>
          </a:ln>
        </p:spPr>
      </p:pic>
      <p:pic>
        <p:nvPicPr>
          <p:cNvPr id="4099" name="图片 2"/>
          <p:cNvPicPr>
            <a:picLocks noChangeAspect="1"/>
          </p:cNvPicPr>
          <p:nvPr>
            <p:custDataLst>
              <p:tags r:id="rId4"/>
            </p:custDataLst>
          </p:nvPr>
        </p:nvPicPr>
        <p:blipFill>
          <a:blip r:embed="rId5">
            <a:lum contrast="-12001"/>
          </a:blip>
          <a:srcRect t="40147" b="36667"/>
          <a:stretch>
            <a:fillRect/>
          </a:stretch>
        </p:blipFill>
        <p:spPr>
          <a:xfrm>
            <a:off x="2339580" y="1001115"/>
            <a:ext cx="4373165" cy="748904"/>
          </a:xfrm>
          <a:prstGeom prst="rect">
            <a:avLst/>
          </a:prstGeom>
          <a:noFill/>
          <a:ln w="9525">
            <a:noFill/>
          </a:ln>
        </p:spPr>
      </p:pic>
      <p:sp>
        <p:nvSpPr>
          <p:cNvPr id="2" name="TextBox 1"/>
          <p:cNvSpPr txBox="1"/>
          <p:nvPr userDrawn="1"/>
        </p:nvSpPr>
        <p:spPr>
          <a:xfrm>
            <a:off x="3338029" y="1059583"/>
            <a:ext cx="2376264" cy="523220"/>
          </a:xfrm>
          <a:prstGeom prst="rect">
            <a:avLst/>
          </a:prstGeom>
          <a:noFill/>
        </p:spPr>
        <p:txBody>
          <a:bodyPr wrap="square" lIns="91438" tIns="45719" rIns="91438" bIns="45719" rtlCol="0">
            <a:spAutoFit/>
          </a:bodyPr>
          <a:lstStyle/>
          <a:p>
            <a:pPr algn="ctr"/>
            <a:r>
              <a:rPr lang="zh-CN" altLang="en-US" sz="2800" b="1" dirty="0" smtClean="0">
                <a:latin typeface="黑体" panose="02010609060101010101" pitchFamily="49" charset="-122"/>
                <a:ea typeface="黑体" panose="02010609060101010101" pitchFamily="49" charset="-122"/>
              </a:rPr>
              <a:t>课后作业</a:t>
            </a:r>
            <a:endParaRPr lang="zh-CN" altLang="en-US" sz="2800" b="1" dirty="0">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2" r:id="rId1"/>
  </p:sldLayoutIdLst>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hf sldNum="0" hdr="0" ftr="0" dt="0"/>
  <p:txStyles>
    <p:titleStyle>
      <a:lvl1pPr algn="l" defTabSz="514350" rtl="0" eaLnBrk="1" fontAlgn="auto" latinLnBrk="0" hangingPunct="1">
        <a:lnSpc>
          <a:spcPct val="100000"/>
        </a:lnSpc>
        <a:spcBef>
          <a:spcPct val="0"/>
        </a:spcBef>
        <a:buNone/>
        <a:defRPr sz="2000" b="1" u="none" strike="noStrike" kern="1200" cap="none" spc="225" normalizeH="0" baseline="0">
          <a:solidFill>
            <a:schemeClr val="tx1">
              <a:lumMod val="85000"/>
              <a:lumOff val="15000"/>
            </a:schemeClr>
          </a:solidFill>
          <a:uFillTx/>
          <a:latin typeface="+mj-lt"/>
          <a:ea typeface="+mj-ea"/>
          <a:cs typeface="+mj-cs"/>
        </a:defRPr>
      </a:lvl1pPr>
    </p:titleStyle>
    <p:bodyStyle>
      <a:lvl1pPr marL="128905" indent="-128905" algn="l" defTabSz="514350" rtl="0" eaLnBrk="1" fontAlgn="auto" latinLnBrk="0" hangingPunct="1">
        <a:lnSpc>
          <a:spcPct val="130000"/>
        </a:lnSpc>
        <a:spcBef>
          <a:spcPts val="0"/>
        </a:spcBef>
        <a:spcAft>
          <a:spcPts val="750"/>
        </a:spcAft>
        <a:buFont typeface="Arial" panose="020B0604020202020204" pitchFamily="34" charset="0"/>
        <a:buChar char="●"/>
        <a:defRPr sz="1000" u="none" strike="noStrike" kern="1200" cap="none" spc="113" normalizeH="0" baseline="0">
          <a:solidFill>
            <a:schemeClr val="tx1">
              <a:lumMod val="65000"/>
              <a:lumOff val="35000"/>
            </a:schemeClr>
          </a:solidFill>
          <a:uFillTx/>
          <a:latin typeface="+mn-lt"/>
          <a:ea typeface="+mn-ea"/>
          <a:cs typeface="+mn-cs"/>
        </a:defRPr>
      </a:lvl1pPr>
      <a:lvl2pPr marL="386080" indent="-128905" algn="l" defTabSz="514350" rtl="0" eaLnBrk="1" fontAlgn="auto" latinLnBrk="0" hangingPunct="1">
        <a:lnSpc>
          <a:spcPct val="120000"/>
        </a:lnSpc>
        <a:spcBef>
          <a:spcPts val="0"/>
        </a:spcBef>
        <a:spcAft>
          <a:spcPts val="450"/>
        </a:spcAft>
        <a:buFont typeface="Arial" panose="020B0604020202020204" pitchFamily="34" charset="0"/>
        <a:buChar char="●"/>
        <a:tabLst>
          <a:tab pos="906145" algn="l"/>
          <a:tab pos="906145" algn="l"/>
          <a:tab pos="906145" algn="l"/>
          <a:tab pos="906145" algn="l"/>
        </a:tabLst>
        <a:defRPr sz="900" u="none" strike="noStrike" kern="1200" cap="none" spc="113" normalizeH="0" baseline="0">
          <a:solidFill>
            <a:schemeClr val="tx1">
              <a:lumMod val="65000"/>
              <a:lumOff val="35000"/>
            </a:schemeClr>
          </a:solidFill>
          <a:uFillTx/>
          <a:latin typeface="+mn-lt"/>
          <a:ea typeface="+mn-ea"/>
          <a:cs typeface="+mn-cs"/>
        </a:defRPr>
      </a:lvl2pPr>
      <a:lvl3pPr marL="643255" indent="-128905" algn="l" defTabSz="514350" rtl="0" eaLnBrk="1" fontAlgn="auto" latinLnBrk="0" hangingPunct="1">
        <a:lnSpc>
          <a:spcPct val="120000"/>
        </a:lnSpc>
        <a:spcBef>
          <a:spcPts val="0"/>
        </a:spcBef>
        <a:spcAft>
          <a:spcPts val="450"/>
        </a:spcAft>
        <a:buFont typeface="Arial" panose="020B0604020202020204" pitchFamily="34" charset="0"/>
        <a:buChar char="●"/>
        <a:defRPr sz="900" u="none" strike="noStrike" kern="1200" cap="none" spc="113" normalizeH="0" baseline="0">
          <a:solidFill>
            <a:schemeClr val="tx1">
              <a:lumMod val="65000"/>
              <a:lumOff val="35000"/>
            </a:schemeClr>
          </a:solidFill>
          <a:uFillTx/>
          <a:latin typeface="+mn-lt"/>
          <a:ea typeface="+mn-ea"/>
          <a:cs typeface="+mn-cs"/>
        </a:defRPr>
      </a:lvl3pPr>
      <a:lvl4pPr marL="900430" indent="-128905" algn="l" defTabSz="514350" rtl="0" eaLnBrk="1" fontAlgn="auto" latinLnBrk="0" hangingPunct="1">
        <a:lnSpc>
          <a:spcPct val="120000"/>
        </a:lnSpc>
        <a:spcBef>
          <a:spcPts val="0"/>
        </a:spcBef>
        <a:spcAft>
          <a:spcPts val="225"/>
        </a:spcAft>
        <a:buFont typeface="Wingdings" panose="05000000000000000000" charset="0"/>
        <a:buChar char=""/>
        <a:defRPr sz="800" u="none" strike="noStrike" kern="1200" cap="none" spc="113" normalizeH="0" baseline="0">
          <a:solidFill>
            <a:schemeClr val="tx1">
              <a:lumMod val="65000"/>
              <a:lumOff val="35000"/>
            </a:schemeClr>
          </a:solidFill>
          <a:uFillTx/>
          <a:latin typeface="+mn-lt"/>
          <a:ea typeface="+mn-ea"/>
          <a:cs typeface="+mn-cs"/>
        </a:defRPr>
      </a:lvl4pPr>
      <a:lvl5pPr marL="1157605" indent="-128905" algn="l" defTabSz="514350" rtl="0" eaLnBrk="1" fontAlgn="auto" latinLnBrk="0" hangingPunct="1">
        <a:lnSpc>
          <a:spcPct val="120000"/>
        </a:lnSpc>
        <a:spcBef>
          <a:spcPts val="0"/>
        </a:spcBef>
        <a:spcAft>
          <a:spcPts val="225"/>
        </a:spcAft>
        <a:buFont typeface="Arial" panose="020B0604020202020204" pitchFamily="34" charset="0"/>
        <a:buChar char="•"/>
        <a:defRPr sz="800" u="none" strike="noStrike" kern="1200" cap="none" spc="113" normalizeH="0" baseline="0">
          <a:solidFill>
            <a:schemeClr val="tx1">
              <a:lumMod val="65000"/>
              <a:lumOff val="35000"/>
            </a:schemeClr>
          </a:solidFill>
          <a:uFillTx/>
          <a:latin typeface="+mn-lt"/>
          <a:ea typeface="+mn-ea"/>
          <a:cs typeface="+mn-cs"/>
        </a:defRPr>
      </a:lvl5pPr>
      <a:lvl6pPr marL="1415415"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6pPr>
      <a:lvl7pPr marL="1672590"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7pPr>
      <a:lvl8pPr marL="1929765"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8pPr>
      <a:lvl9pPr marL="2186940"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9pPr>
    </p:bodyStyle>
    <p:otherStyle>
      <a:defPPr>
        <a:defRPr lang="zh-CN"/>
      </a:defPPr>
      <a:lvl1pPr marL="0" algn="l" defTabSz="514350" rtl="0" eaLnBrk="1" latinLnBrk="0" hangingPunct="1">
        <a:defRPr sz="1000" kern="1200">
          <a:solidFill>
            <a:schemeClr val="tx1"/>
          </a:solidFill>
          <a:latin typeface="+mn-lt"/>
          <a:ea typeface="+mn-ea"/>
          <a:cs typeface="+mn-cs"/>
        </a:defRPr>
      </a:lvl1pPr>
      <a:lvl2pPr marL="257175" algn="l" defTabSz="514350" rtl="0" eaLnBrk="1" latinLnBrk="0" hangingPunct="1">
        <a:defRPr sz="1000" kern="1200">
          <a:solidFill>
            <a:schemeClr val="tx1"/>
          </a:solidFill>
          <a:latin typeface="+mn-lt"/>
          <a:ea typeface="+mn-ea"/>
          <a:cs typeface="+mn-cs"/>
        </a:defRPr>
      </a:lvl2pPr>
      <a:lvl3pPr marL="514350" algn="l" defTabSz="514350" rtl="0" eaLnBrk="1" latinLnBrk="0" hangingPunct="1">
        <a:defRPr sz="1000" kern="1200">
          <a:solidFill>
            <a:schemeClr val="tx1"/>
          </a:solidFill>
          <a:latin typeface="+mn-lt"/>
          <a:ea typeface="+mn-ea"/>
          <a:cs typeface="+mn-cs"/>
        </a:defRPr>
      </a:lvl3pPr>
      <a:lvl4pPr marL="771525" algn="l" defTabSz="514350" rtl="0" eaLnBrk="1" latinLnBrk="0" hangingPunct="1">
        <a:defRPr sz="1000" kern="1200">
          <a:solidFill>
            <a:schemeClr val="tx1"/>
          </a:solidFill>
          <a:latin typeface="+mn-lt"/>
          <a:ea typeface="+mn-ea"/>
          <a:cs typeface="+mn-cs"/>
        </a:defRPr>
      </a:lvl4pPr>
      <a:lvl5pPr marL="1028700" algn="l" defTabSz="514350" rtl="0" eaLnBrk="1" latinLnBrk="0" hangingPunct="1">
        <a:defRPr sz="1000" kern="1200">
          <a:solidFill>
            <a:schemeClr val="tx1"/>
          </a:solidFill>
          <a:latin typeface="+mn-lt"/>
          <a:ea typeface="+mn-ea"/>
          <a:cs typeface="+mn-cs"/>
        </a:defRPr>
      </a:lvl5pPr>
      <a:lvl6pPr marL="1285875" algn="l" defTabSz="514350" rtl="0" eaLnBrk="1" latinLnBrk="0" hangingPunct="1">
        <a:defRPr sz="1000" kern="1200">
          <a:solidFill>
            <a:schemeClr val="tx1"/>
          </a:solidFill>
          <a:latin typeface="+mn-lt"/>
          <a:ea typeface="+mn-ea"/>
          <a:cs typeface="+mn-cs"/>
        </a:defRPr>
      </a:lvl6pPr>
      <a:lvl7pPr marL="1543685" algn="l" defTabSz="514350" rtl="0" eaLnBrk="1" latinLnBrk="0" hangingPunct="1">
        <a:defRPr sz="1000" kern="1200">
          <a:solidFill>
            <a:schemeClr val="tx1"/>
          </a:solidFill>
          <a:latin typeface="+mn-lt"/>
          <a:ea typeface="+mn-ea"/>
          <a:cs typeface="+mn-cs"/>
        </a:defRPr>
      </a:lvl7pPr>
      <a:lvl8pPr marL="1800860" algn="l" defTabSz="514350" rtl="0" eaLnBrk="1" latinLnBrk="0" hangingPunct="1">
        <a:defRPr sz="1000" kern="1200">
          <a:solidFill>
            <a:schemeClr val="tx1"/>
          </a:solidFill>
          <a:latin typeface="+mn-lt"/>
          <a:ea typeface="+mn-ea"/>
          <a:cs typeface="+mn-cs"/>
        </a:defRPr>
      </a:lvl8pPr>
      <a:lvl9pPr marL="2058035" algn="l" defTabSz="514350" rtl="0" eaLnBrk="1" latinLnBrk="0" hangingPunct="1">
        <a:defRPr sz="1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218"/>
            <a:ext cx="7886700" cy="3263504"/>
          </a:xfrm>
          <a:prstGeom prst="rect">
            <a:avLst/>
          </a:prstGeom>
        </p:spPr>
        <p:txBody>
          <a:bodyPr vert="horz" lIns="68580" tIns="34290" rIns="68580" bIns="3429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3C57CB55-98FE-4EEA-9E03-3C9E7E4104A0}"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0AFF4E48-9053-47C5-90DD-E5114C2C1F6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mc:AlternateContent xmlns:mc="http://schemas.openxmlformats.org/markup-compatibility/2006">
    <mc:Choice xmlns:p14="http://schemas.microsoft.com/office/powerpoint/2010/main" Requires="p14">
      <p:transition p14:dur="0"/>
    </mc:Choice>
    <mc:Fallback>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image" Target="../media/image4.jpeg"/><Relationship Id="rId1" Type="http://schemas.openxmlformats.org/officeDocument/2006/relationships/tags" Target="../tags/tag34.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microsoft.com/office/2007/relationships/hdphoto" Target="../media/image12.wdp"/><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microsoft.com/office/2007/relationships/hdphoto" Target="../media/image15.wdp"/><Relationship Id="rId2" Type="http://schemas.openxmlformats.org/officeDocument/2006/relationships/image" Target="../media/image14.png"/><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9.xml"/><Relationship Id="rId1" Type="http://schemas.openxmlformats.org/officeDocument/2006/relationships/slide" Target="slide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microsoft.com/office/2007/relationships/hdphoto" Target="../media/image18.wdp"/><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19.png"/><Relationship Id="rId2" Type="http://schemas.microsoft.com/office/2007/relationships/media" Target="../media/media1.wmv"/><Relationship Id="rId1" Type="http://schemas.openxmlformats.org/officeDocument/2006/relationships/video" Target="../media/media1.wmv"/></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12.xml"/><Relationship Id="rId7" Type="http://schemas.openxmlformats.org/officeDocument/2006/relationships/image" Target="../media/image25.jpeg"/><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tags" Target="../tags/tag4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27.jpeg"/><Relationship Id="rId1"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xml"/><Relationship Id="rId1" Type="http://schemas.openxmlformats.org/officeDocument/2006/relationships/image" Target="../media/image27.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0.xml"/><Relationship Id="rId2" Type="http://schemas.microsoft.com/office/2007/relationships/hdphoto" Target="../media/image29.wdp"/><Relationship Id="rId1" Type="http://schemas.openxmlformats.org/officeDocument/2006/relationships/image" Target="../media/image28.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3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19.png"/><Relationship Id="rId2" Type="http://schemas.microsoft.com/office/2007/relationships/media" Target="../media/media2.wmv"/><Relationship Id="rId1" Type="http://schemas.openxmlformats.org/officeDocument/2006/relationships/video" Target="../media/media2.wmv"/></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0.xml"/><Relationship Id="rId1" Type="http://schemas.openxmlformats.org/officeDocument/2006/relationships/image" Target="../media/image3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0.xml"/><Relationship Id="rId2" Type="http://schemas.microsoft.com/office/2007/relationships/hdphoto" Target="../media/image33.wdp"/><Relationship Id="rId1" Type="http://schemas.openxmlformats.org/officeDocument/2006/relationships/image" Target="../media/image32.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1.xml"/><Relationship Id="rId2" Type="http://schemas.openxmlformats.org/officeDocument/2006/relationships/tags" Target="../tags/tag39.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0.xml"/><Relationship Id="rId2" Type="http://schemas.microsoft.com/office/2007/relationships/hdphoto" Target="../media/image35.wdp"/><Relationship Id="rId1" Type="http://schemas.openxmlformats.org/officeDocument/2006/relationships/image" Target="../media/image3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xml"/><Relationship Id="rId1"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microsoft.com/office/2007/relationships/hdphoto" Target="../media/image38.wdp"/><Relationship Id="rId1" Type="http://schemas.openxmlformats.org/officeDocument/2006/relationships/image" Target="../media/image37.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microsoft.com/office/2007/relationships/hdphoto" Target="../media/image40.wdp"/><Relationship Id="rId1" Type="http://schemas.openxmlformats.org/officeDocument/2006/relationships/image" Target="../media/image39.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8.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image" Target="../media/image8.png"/><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microsoft.com/office/2007/relationships/hdphoto" Target="../media/image10.wdp"/><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任意多边形: 形状 3624"/>
          <p:cNvSpPr/>
          <p:nvPr>
            <p:custDataLst>
              <p:tags r:id="rId1"/>
            </p:custDataLst>
          </p:nvPr>
        </p:nvSpPr>
        <p:spPr>
          <a:xfrm>
            <a:off x="87509" y="195503"/>
            <a:ext cx="3082290" cy="4569143"/>
          </a:xfrm>
          <a:custGeom>
            <a:avLst/>
            <a:gdLst>
              <a:gd name="connsiteX0" fmla="*/ 2565413 w 4561834"/>
              <a:gd name="connsiteY0" fmla="*/ 4860187 h 4901727"/>
              <a:gd name="connsiteX1" fmla="*/ 2582396 w 4561834"/>
              <a:gd name="connsiteY1" fmla="*/ 4869684 h 4901727"/>
              <a:gd name="connsiteX2" fmla="*/ 2582736 w 4561834"/>
              <a:gd name="connsiteY2" fmla="*/ 4870137 h 4901727"/>
              <a:gd name="connsiteX3" fmla="*/ 2548770 w 4561834"/>
              <a:gd name="connsiteY3" fmla="*/ 4870137 h 4901727"/>
              <a:gd name="connsiteX4" fmla="*/ 2565413 w 4561834"/>
              <a:gd name="connsiteY4" fmla="*/ 4860187 h 4901727"/>
              <a:gd name="connsiteX5" fmla="*/ 1378708 w 4561834"/>
              <a:gd name="connsiteY5" fmla="*/ 4832435 h 4901727"/>
              <a:gd name="connsiteX6" fmla="*/ 1383690 w 4561834"/>
              <a:gd name="connsiteY6" fmla="*/ 4866402 h 4901727"/>
              <a:gd name="connsiteX7" fmla="*/ 1377689 w 4561834"/>
              <a:gd name="connsiteY7" fmla="*/ 4872289 h 4901727"/>
              <a:gd name="connsiteX8" fmla="*/ 1378708 w 4561834"/>
              <a:gd name="connsiteY8" fmla="*/ 4832435 h 4901727"/>
              <a:gd name="connsiteX9" fmla="*/ 1431809 w 4561834"/>
              <a:gd name="connsiteY9" fmla="*/ 4823038 h 4901727"/>
              <a:gd name="connsiteX10" fmla="*/ 1465097 w 4561834"/>
              <a:gd name="connsiteY10" fmla="*/ 4865270 h 4901727"/>
              <a:gd name="connsiteX11" fmla="*/ 1435659 w 4561834"/>
              <a:gd name="connsiteY11" fmla="*/ 4872516 h 4901727"/>
              <a:gd name="connsiteX12" fmla="*/ 1439961 w 4561834"/>
              <a:gd name="connsiteY12" fmla="*/ 4887122 h 4901727"/>
              <a:gd name="connsiteX13" fmla="*/ 1382331 w 4561834"/>
              <a:gd name="connsiteY13" fmla="*/ 4901727 h 4901727"/>
              <a:gd name="connsiteX14" fmla="*/ 1431809 w 4561834"/>
              <a:gd name="connsiteY14" fmla="*/ 4823038 h 4901727"/>
              <a:gd name="connsiteX15" fmla="*/ 3431903 w 4561834"/>
              <a:gd name="connsiteY15" fmla="*/ 4821225 h 4901727"/>
              <a:gd name="connsiteX16" fmla="*/ 3432964 w 4561834"/>
              <a:gd name="connsiteY16" fmla="*/ 4821471 h 4901727"/>
              <a:gd name="connsiteX17" fmla="*/ 3431903 w 4561834"/>
              <a:gd name="connsiteY17" fmla="*/ 4821678 h 4901727"/>
              <a:gd name="connsiteX18" fmla="*/ 3456285 w 4561834"/>
              <a:gd name="connsiteY18" fmla="*/ 4816915 h 4901727"/>
              <a:gd name="connsiteX19" fmla="*/ 3524972 w 4561834"/>
              <a:gd name="connsiteY19" fmla="*/ 4839906 h 4901727"/>
              <a:gd name="connsiteX20" fmla="*/ 3480645 w 4561834"/>
              <a:gd name="connsiteY20" fmla="*/ 4832519 h 4901727"/>
              <a:gd name="connsiteX21" fmla="*/ 3432964 w 4561834"/>
              <a:gd name="connsiteY21" fmla="*/ 4821471 h 4901727"/>
              <a:gd name="connsiteX22" fmla="*/ 3232625 w 4561834"/>
              <a:gd name="connsiteY22" fmla="*/ 4811198 h 4901727"/>
              <a:gd name="connsiteX23" fmla="*/ 3244520 w 4561834"/>
              <a:gd name="connsiteY23" fmla="*/ 4814884 h 4901727"/>
              <a:gd name="connsiteX24" fmla="*/ 3244520 w 4561834"/>
              <a:gd name="connsiteY24" fmla="*/ 4815337 h 4901727"/>
              <a:gd name="connsiteX25" fmla="*/ 3223574 w 4561834"/>
              <a:gd name="connsiteY25" fmla="*/ 4819753 h 4901727"/>
              <a:gd name="connsiteX26" fmla="*/ 3232625 w 4561834"/>
              <a:gd name="connsiteY26" fmla="*/ 4811198 h 4901727"/>
              <a:gd name="connsiteX27" fmla="*/ 1517858 w 4561834"/>
              <a:gd name="connsiteY27" fmla="*/ 4806281 h 4901727"/>
              <a:gd name="connsiteX28" fmla="*/ 1517858 w 4561834"/>
              <a:gd name="connsiteY28" fmla="*/ 4806734 h 4901727"/>
              <a:gd name="connsiteX29" fmla="*/ 1517175 w 4561834"/>
              <a:gd name="connsiteY29" fmla="*/ 4806602 h 4901727"/>
              <a:gd name="connsiteX30" fmla="*/ 3693951 w 4561834"/>
              <a:gd name="connsiteY30" fmla="*/ 4805717 h 4901727"/>
              <a:gd name="connsiteX31" fmla="*/ 3715524 w 4561834"/>
              <a:gd name="connsiteY31" fmla="*/ 4817148 h 4901727"/>
              <a:gd name="connsiteX32" fmla="*/ 3694352 w 4561834"/>
              <a:gd name="connsiteY32" fmla="*/ 4826206 h 4901727"/>
              <a:gd name="connsiteX33" fmla="*/ 3687672 w 4561834"/>
              <a:gd name="connsiteY33" fmla="*/ 4811261 h 4901727"/>
              <a:gd name="connsiteX34" fmla="*/ 3687106 w 4561834"/>
              <a:gd name="connsiteY34" fmla="*/ 4810921 h 4901727"/>
              <a:gd name="connsiteX35" fmla="*/ 3693951 w 4561834"/>
              <a:gd name="connsiteY35" fmla="*/ 4805717 h 4901727"/>
              <a:gd name="connsiteX36" fmla="*/ 1607870 w 4561834"/>
              <a:gd name="connsiteY36" fmla="*/ 4805375 h 4901727"/>
              <a:gd name="connsiteX37" fmla="*/ 1594849 w 4561834"/>
              <a:gd name="connsiteY37" fmla="*/ 4816697 h 4901727"/>
              <a:gd name="connsiteX38" fmla="*/ 1594510 w 4561834"/>
              <a:gd name="connsiteY38" fmla="*/ 4816697 h 4901727"/>
              <a:gd name="connsiteX39" fmla="*/ 1607870 w 4561834"/>
              <a:gd name="connsiteY39" fmla="*/ 4805375 h 4901727"/>
              <a:gd name="connsiteX40" fmla="*/ 1500946 w 4561834"/>
              <a:gd name="connsiteY40" fmla="*/ 4803479 h 4901727"/>
              <a:gd name="connsiteX41" fmla="*/ 1517175 w 4561834"/>
              <a:gd name="connsiteY41" fmla="*/ 4806602 h 4901727"/>
              <a:gd name="connsiteX42" fmla="*/ 1503875 w 4561834"/>
              <a:gd name="connsiteY42" fmla="*/ 4812848 h 4901727"/>
              <a:gd name="connsiteX43" fmla="*/ 1488194 w 4561834"/>
              <a:gd name="connsiteY43" fmla="*/ 4813301 h 4901727"/>
              <a:gd name="connsiteX44" fmla="*/ 1500946 w 4561834"/>
              <a:gd name="connsiteY44" fmla="*/ 4803479 h 4901727"/>
              <a:gd name="connsiteX45" fmla="*/ 1576847 w 4561834"/>
              <a:gd name="connsiteY45" fmla="*/ 4802431 h 4901727"/>
              <a:gd name="connsiteX46" fmla="*/ 1576847 w 4561834"/>
              <a:gd name="connsiteY46" fmla="*/ 4802884 h 4901727"/>
              <a:gd name="connsiteX47" fmla="*/ 1576752 w 4561834"/>
              <a:gd name="connsiteY47" fmla="*/ 4802660 h 4901727"/>
              <a:gd name="connsiteX48" fmla="*/ 2134475 w 4561834"/>
              <a:gd name="connsiteY48" fmla="*/ 4802260 h 4901727"/>
              <a:gd name="connsiteX49" fmla="*/ 2139208 w 4561834"/>
              <a:gd name="connsiteY49" fmla="*/ 4802446 h 4901727"/>
              <a:gd name="connsiteX50" fmla="*/ 2149298 w 4561834"/>
              <a:gd name="connsiteY50" fmla="*/ 4808772 h 4901727"/>
              <a:gd name="connsiteX51" fmla="*/ 2131070 w 4561834"/>
              <a:gd name="connsiteY51" fmla="*/ 4808772 h 4901727"/>
              <a:gd name="connsiteX52" fmla="*/ 2134475 w 4561834"/>
              <a:gd name="connsiteY52" fmla="*/ 4802260 h 4901727"/>
              <a:gd name="connsiteX53" fmla="*/ 2234667 w 4561834"/>
              <a:gd name="connsiteY53" fmla="*/ 4802044 h 4901727"/>
              <a:gd name="connsiteX54" fmla="*/ 2234465 w 4561834"/>
              <a:gd name="connsiteY54" fmla="*/ 4802317 h 4901727"/>
              <a:gd name="connsiteX55" fmla="*/ 2234465 w 4561834"/>
              <a:gd name="connsiteY55" fmla="*/ 4802090 h 4901727"/>
              <a:gd name="connsiteX56" fmla="*/ 3341438 w 4561834"/>
              <a:gd name="connsiteY56" fmla="*/ 4798580 h 4901727"/>
              <a:gd name="connsiteX57" fmla="*/ 3322983 w 4561834"/>
              <a:gd name="connsiteY57" fmla="*/ 4807864 h 4901727"/>
              <a:gd name="connsiteX58" fmla="*/ 3341438 w 4561834"/>
              <a:gd name="connsiteY58" fmla="*/ 4798580 h 4901727"/>
              <a:gd name="connsiteX59" fmla="*/ 2241994 w 4561834"/>
              <a:gd name="connsiteY59" fmla="*/ 4792155 h 4901727"/>
              <a:gd name="connsiteX60" fmla="*/ 2255298 w 4561834"/>
              <a:gd name="connsiteY60" fmla="*/ 4797448 h 4901727"/>
              <a:gd name="connsiteX61" fmla="*/ 2249679 w 4561834"/>
              <a:gd name="connsiteY61" fmla="*/ 4798623 h 4901727"/>
              <a:gd name="connsiteX62" fmla="*/ 2234667 w 4561834"/>
              <a:gd name="connsiteY62" fmla="*/ 4802044 h 4901727"/>
              <a:gd name="connsiteX63" fmla="*/ 3573770 w 4561834"/>
              <a:gd name="connsiteY63" fmla="*/ 4791674 h 4901727"/>
              <a:gd name="connsiteX64" fmla="*/ 3574096 w 4561834"/>
              <a:gd name="connsiteY64" fmla="*/ 4791685 h 4901727"/>
              <a:gd name="connsiteX65" fmla="*/ 3573770 w 4561834"/>
              <a:gd name="connsiteY65" fmla="*/ 4791900 h 4901727"/>
              <a:gd name="connsiteX66" fmla="*/ 1570393 w 4561834"/>
              <a:gd name="connsiteY66" fmla="*/ 4787656 h 4901727"/>
              <a:gd name="connsiteX67" fmla="*/ 1576752 w 4561834"/>
              <a:gd name="connsiteY67" fmla="*/ 4802660 h 4901727"/>
              <a:gd name="connsiteX68" fmla="*/ 1574427 w 4561834"/>
              <a:gd name="connsiteY68" fmla="*/ 4808241 h 4901727"/>
              <a:gd name="connsiteX69" fmla="*/ 1564619 w 4561834"/>
              <a:gd name="connsiteY69" fmla="*/ 4798242 h 4901727"/>
              <a:gd name="connsiteX70" fmla="*/ 1570393 w 4561834"/>
              <a:gd name="connsiteY70" fmla="*/ 4787656 h 4901727"/>
              <a:gd name="connsiteX71" fmla="*/ 3581966 w 4561834"/>
              <a:gd name="connsiteY71" fmla="*/ 4786478 h 4901727"/>
              <a:gd name="connsiteX72" fmla="*/ 3610229 w 4561834"/>
              <a:gd name="connsiteY72" fmla="*/ 4793372 h 4901727"/>
              <a:gd name="connsiteX73" fmla="*/ 3584800 w 4561834"/>
              <a:gd name="connsiteY73" fmla="*/ 4792051 h 4901727"/>
              <a:gd name="connsiteX74" fmla="*/ 3574096 w 4561834"/>
              <a:gd name="connsiteY74" fmla="*/ 4791685 h 4901727"/>
              <a:gd name="connsiteX75" fmla="*/ 2049326 w 4561834"/>
              <a:gd name="connsiteY75" fmla="*/ 4782688 h 4901727"/>
              <a:gd name="connsiteX76" fmla="*/ 2049436 w 4561834"/>
              <a:gd name="connsiteY76" fmla="*/ 4784316 h 4901727"/>
              <a:gd name="connsiteX77" fmla="*/ 2050406 w 4561834"/>
              <a:gd name="connsiteY77" fmla="*/ 4782791 h 4901727"/>
              <a:gd name="connsiteX78" fmla="*/ 1611550 w 4561834"/>
              <a:gd name="connsiteY78" fmla="*/ 4780183 h 4901727"/>
              <a:gd name="connsiteX79" fmla="*/ 1612807 w 4561834"/>
              <a:gd name="connsiteY79" fmla="*/ 4780212 h 4901727"/>
              <a:gd name="connsiteX80" fmla="*/ 1616349 w 4561834"/>
              <a:gd name="connsiteY80" fmla="*/ 4782102 h 4901727"/>
              <a:gd name="connsiteX81" fmla="*/ 1612852 w 4561834"/>
              <a:gd name="connsiteY81" fmla="*/ 4785873 h 4901727"/>
              <a:gd name="connsiteX82" fmla="*/ 1605719 w 4561834"/>
              <a:gd name="connsiteY82" fmla="*/ 4785788 h 4901727"/>
              <a:gd name="connsiteX83" fmla="*/ 1611550 w 4561834"/>
              <a:gd name="connsiteY83" fmla="*/ 4780183 h 4901727"/>
              <a:gd name="connsiteX84" fmla="*/ 1972654 w 4561834"/>
              <a:gd name="connsiteY84" fmla="*/ 4777240 h 4901727"/>
              <a:gd name="connsiteX85" fmla="*/ 1976691 w 4561834"/>
              <a:gd name="connsiteY85" fmla="*/ 4779108 h 4901727"/>
              <a:gd name="connsiteX86" fmla="*/ 1985806 w 4561834"/>
              <a:gd name="connsiteY86" fmla="*/ 4780806 h 4901727"/>
              <a:gd name="connsiteX87" fmla="*/ 1970068 w 4561834"/>
              <a:gd name="connsiteY87" fmla="*/ 4781259 h 4901727"/>
              <a:gd name="connsiteX88" fmla="*/ 1969615 w 4561834"/>
              <a:gd name="connsiteY88" fmla="*/ 4780806 h 4901727"/>
              <a:gd name="connsiteX89" fmla="*/ 1972654 w 4561834"/>
              <a:gd name="connsiteY89" fmla="*/ 4777240 h 4901727"/>
              <a:gd name="connsiteX90" fmla="*/ 1890175 w 4561834"/>
              <a:gd name="connsiteY90" fmla="*/ 4762379 h 4901727"/>
              <a:gd name="connsiteX91" fmla="*/ 1894662 w 4561834"/>
              <a:gd name="connsiteY91" fmla="*/ 4762917 h 4901727"/>
              <a:gd name="connsiteX92" fmla="*/ 1890812 w 4561834"/>
              <a:gd name="connsiteY92" fmla="*/ 4777975 h 4901727"/>
              <a:gd name="connsiteX93" fmla="*/ 1887302 w 4561834"/>
              <a:gd name="connsiteY93" fmla="*/ 4768125 h 4901727"/>
              <a:gd name="connsiteX94" fmla="*/ 1890175 w 4561834"/>
              <a:gd name="connsiteY94" fmla="*/ 4762379 h 4901727"/>
              <a:gd name="connsiteX95" fmla="*/ 1642176 w 4561834"/>
              <a:gd name="connsiteY95" fmla="*/ 4758728 h 4901727"/>
              <a:gd name="connsiteX96" fmla="*/ 1654291 w 4561834"/>
              <a:gd name="connsiteY96" fmla="*/ 4763030 h 4901727"/>
              <a:gd name="connsiteX97" fmla="*/ 1641723 w 4561834"/>
              <a:gd name="connsiteY97" fmla="*/ 4759181 h 4901727"/>
              <a:gd name="connsiteX98" fmla="*/ 1608210 w 4561834"/>
              <a:gd name="connsiteY98" fmla="*/ 4750689 h 4901727"/>
              <a:gd name="connsiteX99" fmla="*/ 1611719 w 4561834"/>
              <a:gd name="connsiteY99" fmla="*/ 4755444 h 4901727"/>
              <a:gd name="connsiteX100" fmla="*/ 1607757 w 4561834"/>
              <a:gd name="connsiteY100" fmla="*/ 4751142 h 4901727"/>
              <a:gd name="connsiteX101" fmla="*/ 1565794 w 4561834"/>
              <a:gd name="connsiteY101" fmla="*/ 4747660 h 4901727"/>
              <a:gd name="connsiteX102" fmla="*/ 1558618 w 4561834"/>
              <a:gd name="connsiteY102" fmla="*/ 4753746 h 4901727"/>
              <a:gd name="connsiteX103" fmla="*/ 1571526 w 4561834"/>
              <a:gd name="connsiteY103" fmla="*/ 4753406 h 4901727"/>
              <a:gd name="connsiteX104" fmla="*/ 1571526 w 4561834"/>
              <a:gd name="connsiteY104" fmla="*/ 4752953 h 4901727"/>
              <a:gd name="connsiteX105" fmla="*/ 1565794 w 4561834"/>
              <a:gd name="connsiteY105" fmla="*/ 4747660 h 4901727"/>
              <a:gd name="connsiteX106" fmla="*/ 2732756 w 4561834"/>
              <a:gd name="connsiteY106" fmla="*/ 4743668 h 4901727"/>
              <a:gd name="connsiteX107" fmla="*/ 2732642 w 4561834"/>
              <a:gd name="connsiteY107" fmla="*/ 4753291 h 4901727"/>
              <a:gd name="connsiteX108" fmla="*/ 2748494 w 4561834"/>
              <a:gd name="connsiteY108" fmla="*/ 4743668 h 4901727"/>
              <a:gd name="connsiteX109" fmla="*/ 1983541 w 4561834"/>
              <a:gd name="connsiteY109" fmla="*/ 4736196 h 4901727"/>
              <a:gd name="connsiteX110" fmla="*/ 1985919 w 4561834"/>
              <a:gd name="connsiteY110" fmla="*/ 4746160 h 4901727"/>
              <a:gd name="connsiteX111" fmla="*/ 1941762 w 4561834"/>
              <a:gd name="connsiteY111" fmla="*/ 4742084 h 4901727"/>
              <a:gd name="connsiteX112" fmla="*/ 1941536 w 4561834"/>
              <a:gd name="connsiteY112" fmla="*/ 4742084 h 4901727"/>
              <a:gd name="connsiteX113" fmla="*/ 1983541 w 4561834"/>
              <a:gd name="connsiteY113" fmla="*/ 4736196 h 4901727"/>
              <a:gd name="connsiteX114" fmla="*/ 1926251 w 4561834"/>
              <a:gd name="connsiteY114" fmla="*/ 4732573 h 4901727"/>
              <a:gd name="connsiteX115" fmla="*/ 1924213 w 4561834"/>
              <a:gd name="connsiteY115" fmla="*/ 4737555 h 4901727"/>
              <a:gd name="connsiteX116" fmla="*/ 1912890 w 4561834"/>
              <a:gd name="connsiteY116" fmla="*/ 4732913 h 4901727"/>
              <a:gd name="connsiteX117" fmla="*/ 1317115 w 4561834"/>
              <a:gd name="connsiteY117" fmla="*/ 4722610 h 4901727"/>
              <a:gd name="connsiteX118" fmla="*/ 1317115 w 4561834"/>
              <a:gd name="connsiteY118" fmla="*/ 4723063 h 4901727"/>
              <a:gd name="connsiteX119" fmla="*/ 1316891 w 4561834"/>
              <a:gd name="connsiteY119" fmla="*/ 4722728 h 4901727"/>
              <a:gd name="connsiteX120" fmla="*/ 1326138 w 4561834"/>
              <a:gd name="connsiteY120" fmla="*/ 4722532 h 4901727"/>
              <a:gd name="connsiteX121" fmla="*/ 1326923 w 4561834"/>
              <a:gd name="connsiteY121" fmla="*/ 4723669 h 4901727"/>
              <a:gd name="connsiteX122" fmla="*/ 1326456 w 4561834"/>
              <a:gd name="connsiteY122" fmla="*/ 4724110 h 4901727"/>
              <a:gd name="connsiteX123" fmla="*/ 1326138 w 4561834"/>
              <a:gd name="connsiteY123" fmla="*/ 4722532 h 4901727"/>
              <a:gd name="connsiteX124" fmla="*/ 1305270 w 4561834"/>
              <a:gd name="connsiteY124" fmla="*/ 4709513 h 4901727"/>
              <a:gd name="connsiteX125" fmla="*/ 1308935 w 4561834"/>
              <a:gd name="connsiteY125" fmla="*/ 4710849 h 4901727"/>
              <a:gd name="connsiteX126" fmla="*/ 1316891 w 4561834"/>
              <a:gd name="connsiteY126" fmla="*/ 4722728 h 4901727"/>
              <a:gd name="connsiteX127" fmla="*/ 1310379 w 4561834"/>
              <a:gd name="connsiteY127" fmla="*/ 4726162 h 4901727"/>
              <a:gd name="connsiteX128" fmla="*/ 1303302 w 4561834"/>
              <a:gd name="connsiteY128" fmla="*/ 4714005 h 4901727"/>
              <a:gd name="connsiteX129" fmla="*/ 1305270 w 4561834"/>
              <a:gd name="connsiteY129" fmla="*/ 4709513 h 4901727"/>
              <a:gd name="connsiteX130" fmla="*/ 921780 w 4561834"/>
              <a:gd name="connsiteY130" fmla="*/ 4708757 h 4901727"/>
              <a:gd name="connsiteX131" fmla="*/ 921799 w 4561834"/>
              <a:gd name="connsiteY131" fmla="*/ 4709017 h 4901727"/>
              <a:gd name="connsiteX132" fmla="*/ 921460 w 4561834"/>
              <a:gd name="connsiteY132" fmla="*/ 4708904 h 4901727"/>
              <a:gd name="connsiteX133" fmla="*/ 1907555 w 4561834"/>
              <a:gd name="connsiteY133" fmla="*/ 4705372 h 4901727"/>
              <a:gd name="connsiteX134" fmla="*/ 1875301 w 4561834"/>
              <a:gd name="connsiteY134" fmla="*/ 4714345 h 4901727"/>
              <a:gd name="connsiteX135" fmla="*/ 1893943 w 4561834"/>
              <a:gd name="connsiteY135" fmla="*/ 4718377 h 4901727"/>
              <a:gd name="connsiteX136" fmla="*/ 1918604 w 4561834"/>
              <a:gd name="connsiteY136" fmla="*/ 4708140 h 4901727"/>
              <a:gd name="connsiteX137" fmla="*/ 1924783 w 4561834"/>
              <a:gd name="connsiteY137" fmla="*/ 4707408 h 4901727"/>
              <a:gd name="connsiteX138" fmla="*/ 1923464 w 4561834"/>
              <a:gd name="connsiteY138" fmla="*/ 4705938 h 4901727"/>
              <a:gd name="connsiteX139" fmla="*/ 1907555 w 4561834"/>
              <a:gd name="connsiteY139" fmla="*/ 4705372 h 4901727"/>
              <a:gd name="connsiteX140" fmla="*/ 1936780 w 4561834"/>
              <a:gd name="connsiteY140" fmla="*/ 4702683 h 4901727"/>
              <a:gd name="connsiteX141" fmla="*/ 1936511 w 4561834"/>
              <a:gd name="connsiteY141" fmla="*/ 4706019 h 4901727"/>
              <a:gd name="connsiteX142" fmla="*/ 1939037 w 4561834"/>
              <a:gd name="connsiteY142" fmla="*/ 4705719 h 4901727"/>
              <a:gd name="connsiteX143" fmla="*/ 1938829 w 4561834"/>
              <a:gd name="connsiteY143" fmla="*/ 4705032 h 4901727"/>
              <a:gd name="connsiteX144" fmla="*/ 1936780 w 4561834"/>
              <a:gd name="connsiteY144" fmla="*/ 4702683 h 4901727"/>
              <a:gd name="connsiteX145" fmla="*/ 2028145 w 4561834"/>
              <a:gd name="connsiteY145" fmla="*/ 4696101 h 4901727"/>
              <a:gd name="connsiteX146" fmla="*/ 1993606 w 4561834"/>
              <a:gd name="connsiteY146" fmla="*/ 4702274 h 4901727"/>
              <a:gd name="connsiteX147" fmla="*/ 1995740 w 4561834"/>
              <a:gd name="connsiteY147" fmla="*/ 4702199 h 4901727"/>
              <a:gd name="connsiteX148" fmla="*/ 2029532 w 4561834"/>
              <a:gd name="connsiteY148" fmla="*/ 4697361 h 4901727"/>
              <a:gd name="connsiteX149" fmla="*/ 2024678 w 4561834"/>
              <a:gd name="connsiteY149" fmla="*/ 4692950 h 4901727"/>
              <a:gd name="connsiteX150" fmla="*/ 2024527 w 4561834"/>
              <a:gd name="connsiteY150" fmla="*/ 4695776 h 4901727"/>
              <a:gd name="connsiteX151" fmla="*/ 2025429 w 4561834"/>
              <a:gd name="connsiteY151" fmla="*/ 4693632 h 4901727"/>
              <a:gd name="connsiteX152" fmla="*/ 918856 w 4561834"/>
              <a:gd name="connsiteY152" fmla="*/ 4668823 h 4901727"/>
              <a:gd name="connsiteX153" fmla="*/ 930970 w 4561834"/>
              <a:gd name="connsiteY153" fmla="*/ 4701545 h 4901727"/>
              <a:gd name="connsiteX154" fmla="*/ 926894 w 4561834"/>
              <a:gd name="connsiteY154" fmla="*/ 4706413 h 4901727"/>
              <a:gd name="connsiteX155" fmla="*/ 921780 w 4561834"/>
              <a:gd name="connsiteY155" fmla="*/ 4708757 h 4901727"/>
              <a:gd name="connsiteX156" fmla="*/ 1003885 w 4561834"/>
              <a:gd name="connsiteY156" fmla="*/ 4641877 h 4901727"/>
              <a:gd name="connsiteX157" fmla="*/ 1063214 w 4561834"/>
              <a:gd name="connsiteY157" fmla="*/ 4672786 h 4901727"/>
              <a:gd name="connsiteX158" fmla="*/ 1016227 w 4561834"/>
              <a:gd name="connsiteY158" fmla="*/ 4690109 h 4901727"/>
              <a:gd name="connsiteX159" fmla="*/ 1025058 w 4561834"/>
              <a:gd name="connsiteY159" fmla="*/ 4703130 h 4901727"/>
              <a:gd name="connsiteX160" fmla="*/ 932669 w 4561834"/>
              <a:gd name="connsiteY160" fmla="*/ 4736983 h 4901727"/>
              <a:gd name="connsiteX161" fmla="*/ 1003885 w 4561834"/>
              <a:gd name="connsiteY161" fmla="*/ 4641877 h 4901727"/>
              <a:gd name="connsiteX162" fmla="*/ 1212210 w 4561834"/>
              <a:gd name="connsiteY162" fmla="*/ 4618969 h 4901727"/>
              <a:gd name="connsiteX163" fmla="*/ 1211308 w 4561834"/>
              <a:gd name="connsiteY163" fmla="*/ 4619685 h 4901727"/>
              <a:gd name="connsiteX164" fmla="*/ 1210969 w 4561834"/>
              <a:gd name="connsiteY164" fmla="*/ 4619685 h 4901727"/>
              <a:gd name="connsiteX165" fmla="*/ 1140884 w 4561834"/>
              <a:gd name="connsiteY165" fmla="*/ 4596588 h 4901727"/>
              <a:gd name="connsiteX166" fmla="*/ 1093784 w 4561834"/>
              <a:gd name="connsiteY166" fmla="*/ 4613684 h 4901727"/>
              <a:gd name="connsiteX167" fmla="*/ 1140884 w 4561834"/>
              <a:gd name="connsiteY167" fmla="*/ 4596588 h 4901727"/>
              <a:gd name="connsiteX168" fmla="*/ 1258749 w 4561834"/>
              <a:gd name="connsiteY168" fmla="*/ 4581982 h 4901727"/>
              <a:gd name="connsiteX169" fmla="*/ 1237603 w 4561834"/>
              <a:gd name="connsiteY169" fmla="*/ 4604310 h 4901727"/>
              <a:gd name="connsiteX170" fmla="*/ 1212210 w 4561834"/>
              <a:gd name="connsiteY170" fmla="*/ 4618969 h 4901727"/>
              <a:gd name="connsiteX171" fmla="*/ 819703 w 4561834"/>
              <a:gd name="connsiteY171" fmla="*/ 4576197 h 4901727"/>
              <a:gd name="connsiteX172" fmla="*/ 822806 w 4561834"/>
              <a:gd name="connsiteY172" fmla="*/ 4578103 h 4901727"/>
              <a:gd name="connsiteX173" fmla="*/ 822636 w 4561834"/>
              <a:gd name="connsiteY173" fmla="*/ 4578837 h 4901727"/>
              <a:gd name="connsiteX174" fmla="*/ 819703 w 4561834"/>
              <a:gd name="connsiteY174" fmla="*/ 4576197 h 4901727"/>
              <a:gd name="connsiteX175" fmla="*/ 793108 w 4561834"/>
              <a:gd name="connsiteY175" fmla="*/ 4569740 h 4901727"/>
              <a:gd name="connsiteX176" fmla="*/ 807445 w 4561834"/>
              <a:gd name="connsiteY176" fmla="*/ 4579265 h 4901727"/>
              <a:gd name="connsiteX177" fmla="*/ 784801 w 4561834"/>
              <a:gd name="connsiteY177" fmla="*/ 4575075 h 4901727"/>
              <a:gd name="connsiteX178" fmla="*/ 793108 w 4561834"/>
              <a:gd name="connsiteY178" fmla="*/ 4569740 h 4901727"/>
              <a:gd name="connsiteX179" fmla="*/ 1286941 w 4561834"/>
              <a:gd name="connsiteY179" fmla="*/ 4564319 h 4901727"/>
              <a:gd name="connsiteX180" fmla="*/ 1267014 w 4561834"/>
              <a:gd name="connsiteY180" fmla="*/ 4579831 h 4901727"/>
              <a:gd name="connsiteX181" fmla="*/ 1286941 w 4561834"/>
              <a:gd name="connsiteY181" fmla="*/ 4564319 h 4901727"/>
              <a:gd name="connsiteX182" fmla="*/ 1223126 w 4561834"/>
              <a:gd name="connsiteY182" fmla="*/ 4559578 h 4901727"/>
              <a:gd name="connsiteX183" fmla="*/ 1235765 w 4561834"/>
              <a:gd name="connsiteY183" fmla="*/ 4572358 h 4901727"/>
              <a:gd name="connsiteX184" fmla="*/ 1215498 w 4561834"/>
              <a:gd name="connsiteY184" fmla="*/ 4572358 h 4901727"/>
              <a:gd name="connsiteX185" fmla="*/ 1223126 w 4561834"/>
              <a:gd name="connsiteY185" fmla="*/ 4559578 h 4901727"/>
              <a:gd name="connsiteX186" fmla="*/ 1209200 w 4561834"/>
              <a:gd name="connsiteY186" fmla="*/ 4521861 h 4901727"/>
              <a:gd name="connsiteX187" fmla="*/ 1198514 w 4561834"/>
              <a:gd name="connsiteY187" fmla="*/ 4530466 h 4901727"/>
              <a:gd name="connsiteX188" fmla="*/ 1219913 w 4561834"/>
              <a:gd name="connsiteY188" fmla="*/ 4525144 h 4901727"/>
              <a:gd name="connsiteX189" fmla="*/ 1219121 w 4561834"/>
              <a:gd name="connsiteY189" fmla="*/ 4525144 h 4901727"/>
              <a:gd name="connsiteX190" fmla="*/ 1209200 w 4561834"/>
              <a:gd name="connsiteY190" fmla="*/ 4521861 h 4901727"/>
              <a:gd name="connsiteX191" fmla="*/ 4139063 w 4561834"/>
              <a:gd name="connsiteY191" fmla="*/ 4415721 h 4901727"/>
              <a:gd name="connsiteX192" fmla="*/ 4140147 w 4561834"/>
              <a:gd name="connsiteY192" fmla="*/ 4415996 h 4901727"/>
              <a:gd name="connsiteX193" fmla="*/ 4139063 w 4561834"/>
              <a:gd name="connsiteY193" fmla="*/ 4416174 h 4901727"/>
              <a:gd name="connsiteX194" fmla="*/ 4163634 w 4561834"/>
              <a:gd name="connsiteY194" fmla="*/ 4412123 h 4901727"/>
              <a:gd name="connsiteX195" fmla="*/ 4232019 w 4561834"/>
              <a:gd name="connsiteY195" fmla="*/ 4437120 h 4901727"/>
              <a:gd name="connsiteX196" fmla="*/ 4187706 w 4561834"/>
              <a:gd name="connsiteY196" fmla="*/ 4428034 h 4901727"/>
              <a:gd name="connsiteX197" fmla="*/ 4140147 w 4561834"/>
              <a:gd name="connsiteY197" fmla="*/ 4415996 h 4901727"/>
              <a:gd name="connsiteX198" fmla="*/ 4404338 w 4561834"/>
              <a:gd name="connsiteY198" fmla="*/ 4410469 h 4901727"/>
              <a:gd name="connsiteX199" fmla="*/ 4425402 w 4561834"/>
              <a:gd name="connsiteY199" fmla="*/ 4422967 h 4901727"/>
              <a:gd name="connsiteX200" fmla="*/ 4403664 w 4561834"/>
              <a:gd name="connsiteY200" fmla="*/ 4430894 h 4901727"/>
              <a:gd name="connsiteX201" fmla="*/ 4396757 w 4561834"/>
              <a:gd name="connsiteY201" fmla="*/ 4415268 h 4901727"/>
              <a:gd name="connsiteX202" fmla="*/ 4397210 w 4561834"/>
              <a:gd name="connsiteY202" fmla="*/ 4415268 h 4901727"/>
              <a:gd name="connsiteX203" fmla="*/ 4404338 w 4561834"/>
              <a:gd name="connsiteY203" fmla="*/ 4410469 h 4901727"/>
              <a:gd name="connsiteX204" fmla="*/ 3938943 w 4561834"/>
              <a:gd name="connsiteY204" fmla="*/ 4402344 h 4901727"/>
              <a:gd name="connsiteX205" fmla="*/ 3950775 w 4561834"/>
              <a:gd name="connsiteY205" fmla="*/ 4406324 h 4901727"/>
              <a:gd name="connsiteX206" fmla="*/ 3929602 w 4561834"/>
              <a:gd name="connsiteY206" fmla="*/ 4410626 h 4901727"/>
              <a:gd name="connsiteX207" fmla="*/ 3938943 w 4561834"/>
              <a:gd name="connsiteY207" fmla="*/ 4402344 h 4901727"/>
              <a:gd name="connsiteX208" fmla="*/ 4282855 w 4561834"/>
              <a:gd name="connsiteY208" fmla="*/ 4390812 h 4901727"/>
              <a:gd name="connsiteX209" fmla="*/ 4283029 w 4561834"/>
              <a:gd name="connsiteY209" fmla="*/ 4390821 h 4901727"/>
              <a:gd name="connsiteX210" fmla="*/ 4282855 w 4561834"/>
              <a:gd name="connsiteY210" fmla="*/ 4390925 h 4901727"/>
              <a:gd name="connsiteX211" fmla="*/ 4048599 w 4561834"/>
              <a:gd name="connsiteY211" fmla="*/ 4390586 h 4901727"/>
              <a:gd name="connsiteX212" fmla="*/ 4049052 w 4561834"/>
              <a:gd name="connsiteY212" fmla="*/ 4390587 h 4901727"/>
              <a:gd name="connsiteX213" fmla="*/ 4030144 w 4561834"/>
              <a:gd name="connsiteY213" fmla="*/ 4399643 h 4901727"/>
              <a:gd name="connsiteX214" fmla="*/ 4048599 w 4561834"/>
              <a:gd name="connsiteY214" fmla="*/ 4390586 h 4901727"/>
              <a:gd name="connsiteX215" fmla="*/ 4291469 w 4561834"/>
              <a:gd name="connsiteY215" fmla="*/ 4385779 h 4901727"/>
              <a:gd name="connsiteX216" fmla="*/ 4319539 w 4561834"/>
              <a:gd name="connsiteY216" fmla="*/ 4393756 h 4901727"/>
              <a:gd name="connsiteX217" fmla="*/ 4293905 w 4561834"/>
              <a:gd name="connsiteY217" fmla="*/ 4391399 h 4901727"/>
              <a:gd name="connsiteX218" fmla="*/ 4283029 w 4561834"/>
              <a:gd name="connsiteY218" fmla="*/ 4390821 h 4901727"/>
              <a:gd name="connsiteX219" fmla="*/ 3743490 w 4561834"/>
              <a:gd name="connsiteY219" fmla="*/ 4366525 h 4901727"/>
              <a:gd name="connsiteX220" fmla="*/ 3743490 w 4561834"/>
              <a:gd name="connsiteY220" fmla="*/ 4366751 h 4901727"/>
              <a:gd name="connsiteX221" fmla="*/ 3743490 w 4561834"/>
              <a:gd name="connsiteY221" fmla="*/ 4371733 h 4901727"/>
              <a:gd name="connsiteX222" fmla="*/ 3772136 w 4561834"/>
              <a:gd name="connsiteY222" fmla="*/ 4377960 h 4901727"/>
              <a:gd name="connsiteX223" fmla="*/ 3743490 w 4561834"/>
              <a:gd name="connsiteY223" fmla="*/ 4366525 h 4901727"/>
              <a:gd name="connsiteX224" fmla="*/ 706564 w 4561834"/>
              <a:gd name="connsiteY224" fmla="*/ 4133849 h 4901727"/>
              <a:gd name="connsiteX225" fmla="*/ 689241 w 4561834"/>
              <a:gd name="connsiteY225" fmla="*/ 4138264 h 4901727"/>
              <a:gd name="connsiteX226" fmla="*/ 706564 w 4561834"/>
              <a:gd name="connsiteY226" fmla="*/ 4133849 h 4901727"/>
              <a:gd name="connsiteX227" fmla="*/ 677905 w 4561834"/>
              <a:gd name="connsiteY227" fmla="*/ 4088475 h 4901727"/>
              <a:gd name="connsiteX228" fmla="*/ 687543 w 4561834"/>
              <a:gd name="connsiteY228" fmla="*/ 4102826 h 4901727"/>
              <a:gd name="connsiteX229" fmla="*/ 686410 w 4561834"/>
              <a:gd name="connsiteY229" fmla="*/ 4098070 h 4901727"/>
              <a:gd name="connsiteX230" fmla="*/ 666144 w 4561834"/>
              <a:gd name="connsiteY230" fmla="*/ 4098070 h 4901727"/>
              <a:gd name="connsiteX231" fmla="*/ 677905 w 4561834"/>
              <a:gd name="connsiteY231" fmla="*/ 4088475 h 4901727"/>
              <a:gd name="connsiteX232" fmla="*/ 4475786 w 4561834"/>
              <a:gd name="connsiteY232" fmla="*/ 3973928 h 4901727"/>
              <a:gd name="connsiteX233" fmla="*/ 4475786 w 4561834"/>
              <a:gd name="connsiteY233" fmla="*/ 3978910 h 4901727"/>
              <a:gd name="connsiteX234" fmla="*/ 4505564 w 4561834"/>
              <a:gd name="connsiteY234" fmla="*/ 3986609 h 4901727"/>
              <a:gd name="connsiteX235" fmla="*/ 4475560 w 4561834"/>
              <a:gd name="connsiteY235" fmla="*/ 3974041 h 4901727"/>
              <a:gd name="connsiteX236" fmla="*/ 580150 w 4561834"/>
              <a:gd name="connsiteY236" fmla="*/ 3962662 h 4901727"/>
              <a:gd name="connsiteX237" fmla="*/ 588755 w 4561834"/>
              <a:gd name="connsiteY237" fmla="*/ 3996629 h 4901727"/>
              <a:gd name="connsiteX238" fmla="*/ 579018 w 4561834"/>
              <a:gd name="connsiteY238" fmla="*/ 4002969 h 4901727"/>
              <a:gd name="connsiteX239" fmla="*/ 580150 w 4561834"/>
              <a:gd name="connsiteY239" fmla="*/ 3962662 h 4901727"/>
              <a:gd name="connsiteX240" fmla="*/ 643698 w 4561834"/>
              <a:gd name="connsiteY240" fmla="*/ 3937134 h 4901727"/>
              <a:gd name="connsiteX241" fmla="*/ 633522 w 4561834"/>
              <a:gd name="connsiteY241" fmla="*/ 3940254 h 4901727"/>
              <a:gd name="connsiteX242" fmla="*/ 638871 w 4561834"/>
              <a:gd name="connsiteY242" fmla="*/ 3941613 h 4901727"/>
              <a:gd name="connsiteX243" fmla="*/ 4473352 w 4561834"/>
              <a:gd name="connsiteY243" fmla="*/ 3933168 h 4901727"/>
              <a:gd name="connsiteX244" fmla="*/ 4489939 w 4561834"/>
              <a:gd name="connsiteY244" fmla="*/ 3940528 h 4901727"/>
              <a:gd name="connsiteX245" fmla="*/ 4490505 w 4561834"/>
              <a:gd name="connsiteY245" fmla="*/ 3940528 h 4901727"/>
              <a:gd name="connsiteX246" fmla="*/ 4462879 w 4561834"/>
              <a:gd name="connsiteY246" fmla="*/ 3938037 h 4901727"/>
              <a:gd name="connsiteX247" fmla="*/ 4473352 w 4561834"/>
              <a:gd name="connsiteY247" fmla="*/ 3933168 h 4901727"/>
              <a:gd name="connsiteX248" fmla="*/ 494082 w 4561834"/>
              <a:gd name="connsiteY248" fmla="*/ 3860712 h 4901727"/>
              <a:gd name="connsiteX249" fmla="*/ 496987 w 4561834"/>
              <a:gd name="connsiteY249" fmla="*/ 3863203 h 4901727"/>
              <a:gd name="connsiteX250" fmla="*/ 496831 w 4561834"/>
              <a:gd name="connsiteY250" fmla="*/ 3863783 h 4901727"/>
              <a:gd name="connsiteX251" fmla="*/ 494082 w 4561834"/>
              <a:gd name="connsiteY251" fmla="*/ 3860712 h 4901727"/>
              <a:gd name="connsiteX252" fmla="*/ 468159 w 4561834"/>
              <a:gd name="connsiteY252" fmla="*/ 3850770 h 4901727"/>
              <a:gd name="connsiteX253" fmla="*/ 481080 w 4561834"/>
              <a:gd name="connsiteY253" fmla="*/ 3861894 h 4901727"/>
              <a:gd name="connsiteX254" fmla="*/ 459229 w 4561834"/>
              <a:gd name="connsiteY254" fmla="*/ 3855101 h 4901727"/>
              <a:gd name="connsiteX255" fmla="*/ 468159 w 4561834"/>
              <a:gd name="connsiteY255" fmla="*/ 3850770 h 4901727"/>
              <a:gd name="connsiteX256" fmla="*/ 240598 w 4561834"/>
              <a:gd name="connsiteY256" fmla="*/ 3599445 h 4901727"/>
              <a:gd name="connsiteX257" fmla="*/ 244787 w 4561834"/>
              <a:gd name="connsiteY257" fmla="*/ 3633412 h 4901727"/>
              <a:gd name="connsiteX258" fmla="*/ 241730 w 4561834"/>
              <a:gd name="connsiteY258" fmla="*/ 3639073 h 4901727"/>
              <a:gd name="connsiteX259" fmla="*/ 240598 w 4561834"/>
              <a:gd name="connsiteY259" fmla="*/ 3599445 h 4901727"/>
              <a:gd name="connsiteX260" fmla="*/ 270941 w 4561834"/>
              <a:gd name="connsiteY260" fmla="*/ 3592086 h 4901727"/>
              <a:gd name="connsiteX261" fmla="*/ 290302 w 4561834"/>
              <a:gd name="connsiteY261" fmla="*/ 3635676 h 4901727"/>
              <a:gd name="connsiteX262" fmla="*/ 273998 w 4561834"/>
              <a:gd name="connsiteY262" fmla="*/ 3641677 h 4901727"/>
              <a:gd name="connsiteX263" fmla="*/ 276602 w 4561834"/>
              <a:gd name="connsiteY263" fmla="*/ 3656396 h 4901727"/>
              <a:gd name="connsiteX264" fmla="*/ 245466 w 4561834"/>
              <a:gd name="connsiteY264" fmla="*/ 3668624 h 4901727"/>
              <a:gd name="connsiteX265" fmla="*/ 270941 w 4561834"/>
              <a:gd name="connsiteY265" fmla="*/ 3592086 h 4901727"/>
              <a:gd name="connsiteX266" fmla="*/ 372841 w 4561834"/>
              <a:gd name="connsiteY266" fmla="*/ 3584953 h 4901727"/>
              <a:gd name="connsiteX267" fmla="*/ 364576 w 4561834"/>
              <a:gd name="connsiteY267" fmla="*/ 3594803 h 4901727"/>
              <a:gd name="connsiteX268" fmla="*/ 372841 w 4561834"/>
              <a:gd name="connsiteY268" fmla="*/ 3584953 h 4901727"/>
              <a:gd name="connsiteX269" fmla="*/ 320872 w 4561834"/>
              <a:gd name="connsiteY269" fmla="*/ 3579744 h 4901727"/>
              <a:gd name="connsiteX270" fmla="*/ 320646 w 4561834"/>
              <a:gd name="connsiteY270" fmla="*/ 3580084 h 4901727"/>
              <a:gd name="connsiteX271" fmla="*/ 320488 w 4561834"/>
              <a:gd name="connsiteY271" fmla="*/ 3580017 h 4901727"/>
              <a:gd name="connsiteX272" fmla="*/ 310909 w 4561834"/>
              <a:gd name="connsiteY272" fmla="*/ 3575965 h 4901727"/>
              <a:gd name="connsiteX273" fmla="*/ 320488 w 4561834"/>
              <a:gd name="connsiteY273" fmla="*/ 3580017 h 4901727"/>
              <a:gd name="connsiteX274" fmla="*/ 312848 w 4561834"/>
              <a:gd name="connsiteY274" fmla="*/ 3585434 h 4901727"/>
              <a:gd name="connsiteX275" fmla="*/ 303549 w 4561834"/>
              <a:gd name="connsiteY275" fmla="*/ 3585179 h 4901727"/>
              <a:gd name="connsiteX276" fmla="*/ 310909 w 4561834"/>
              <a:gd name="connsiteY276" fmla="*/ 3575965 h 4901727"/>
              <a:gd name="connsiteX277" fmla="*/ 351739 w 4561834"/>
              <a:gd name="connsiteY277" fmla="*/ 3564275 h 4901727"/>
              <a:gd name="connsiteX278" fmla="*/ 354839 w 4561834"/>
              <a:gd name="connsiteY278" fmla="*/ 3579744 h 4901727"/>
              <a:gd name="connsiteX279" fmla="*/ 348045 w 4561834"/>
              <a:gd name="connsiteY279" fmla="*/ 3574876 h 4901727"/>
              <a:gd name="connsiteX280" fmla="*/ 351739 w 4561834"/>
              <a:gd name="connsiteY280" fmla="*/ 3564275 h 4901727"/>
              <a:gd name="connsiteX281" fmla="*/ 375941 w 4561834"/>
              <a:gd name="connsiteY281" fmla="*/ 3559633 h 4901727"/>
              <a:gd name="connsiteX282" fmla="*/ 377719 w 4561834"/>
              <a:gd name="connsiteY282" fmla="*/ 3559938 h 4901727"/>
              <a:gd name="connsiteX283" fmla="*/ 379088 w 4561834"/>
              <a:gd name="connsiteY283" fmla="*/ 3562289 h 4901727"/>
              <a:gd name="connsiteX284" fmla="*/ 376988 w 4561834"/>
              <a:gd name="connsiteY284" fmla="*/ 3565535 h 4901727"/>
              <a:gd name="connsiteX285" fmla="*/ 372841 w 4561834"/>
              <a:gd name="connsiteY285" fmla="*/ 3564912 h 4901727"/>
              <a:gd name="connsiteX286" fmla="*/ 375941 w 4561834"/>
              <a:gd name="connsiteY286" fmla="*/ 3559633 h 4901727"/>
              <a:gd name="connsiteX287" fmla="*/ 395599 w 4561834"/>
              <a:gd name="connsiteY287" fmla="*/ 3541022 h 4901727"/>
              <a:gd name="connsiteX288" fmla="*/ 402392 w 4561834"/>
              <a:gd name="connsiteY288" fmla="*/ 3546231 h 4901727"/>
              <a:gd name="connsiteX289" fmla="*/ 395599 w 4561834"/>
              <a:gd name="connsiteY289" fmla="*/ 3541022 h 4901727"/>
              <a:gd name="connsiteX290" fmla="*/ 437355 w 4561834"/>
              <a:gd name="connsiteY290" fmla="*/ 3536130 h 4901727"/>
              <a:gd name="connsiteX291" fmla="*/ 433949 w 4561834"/>
              <a:gd name="connsiteY291" fmla="*/ 3537653 h 4901727"/>
              <a:gd name="connsiteX292" fmla="*/ 441015 w 4561834"/>
              <a:gd name="connsiteY292" fmla="*/ 3544972 h 4901727"/>
              <a:gd name="connsiteX293" fmla="*/ 441679 w 4561834"/>
              <a:gd name="connsiteY293" fmla="*/ 3541474 h 4901727"/>
              <a:gd name="connsiteX294" fmla="*/ 437355 w 4561834"/>
              <a:gd name="connsiteY294" fmla="*/ 3536130 h 4901727"/>
              <a:gd name="connsiteX295" fmla="*/ 375785 w 4561834"/>
              <a:gd name="connsiteY295" fmla="*/ 3530493 h 4901727"/>
              <a:gd name="connsiteX296" fmla="*/ 377710 w 4561834"/>
              <a:gd name="connsiteY296" fmla="*/ 3535475 h 4901727"/>
              <a:gd name="connsiteX297" fmla="*/ 375785 w 4561834"/>
              <a:gd name="connsiteY297" fmla="*/ 3530493 h 4901727"/>
              <a:gd name="connsiteX298" fmla="*/ 350593 w 4561834"/>
              <a:gd name="connsiteY298" fmla="*/ 3524931 h 4901727"/>
              <a:gd name="connsiteX299" fmla="*/ 346007 w 4561834"/>
              <a:gd name="connsiteY299" fmla="*/ 3530493 h 4901727"/>
              <a:gd name="connsiteX300" fmla="*/ 350890 w 4561834"/>
              <a:gd name="connsiteY300" fmla="*/ 3533323 h 4901727"/>
              <a:gd name="connsiteX301" fmla="*/ 353661 w 4561834"/>
              <a:gd name="connsiteY301" fmla="*/ 3530218 h 4901727"/>
              <a:gd name="connsiteX302" fmla="*/ 353820 w 4561834"/>
              <a:gd name="connsiteY302" fmla="*/ 3530493 h 4901727"/>
              <a:gd name="connsiteX303" fmla="*/ 353820 w 4561834"/>
              <a:gd name="connsiteY303" fmla="*/ 3530040 h 4901727"/>
              <a:gd name="connsiteX304" fmla="*/ 353661 w 4561834"/>
              <a:gd name="connsiteY304" fmla="*/ 3530218 h 4901727"/>
              <a:gd name="connsiteX305" fmla="*/ 203323 w 4561834"/>
              <a:gd name="connsiteY305" fmla="*/ 3488879 h 4901727"/>
              <a:gd name="connsiteX306" fmla="*/ 204533 w 4561834"/>
              <a:gd name="connsiteY306" fmla="*/ 3491306 h 4901727"/>
              <a:gd name="connsiteX307" fmla="*/ 204462 w 4561834"/>
              <a:gd name="connsiteY307" fmla="*/ 3492109 h 4901727"/>
              <a:gd name="connsiteX308" fmla="*/ 203323 w 4561834"/>
              <a:gd name="connsiteY308" fmla="*/ 3488879 h 4901727"/>
              <a:gd name="connsiteX309" fmla="*/ 198819 w 4561834"/>
              <a:gd name="connsiteY309" fmla="*/ 3488374 h 4901727"/>
              <a:gd name="connsiteX310" fmla="*/ 198819 w 4561834"/>
              <a:gd name="connsiteY310" fmla="*/ 3488827 h 4901727"/>
              <a:gd name="connsiteX311" fmla="*/ 198667 w 4561834"/>
              <a:gd name="connsiteY311" fmla="*/ 3488503 h 4901727"/>
              <a:gd name="connsiteX312" fmla="*/ 4543677 w 4561834"/>
              <a:gd name="connsiteY312" fmla="*/ 3484044 h 4901727"/>
              <a:gd name="connsiteX313" fmla="*/ 4559004 w 4561834"/>
              <a:gd name="connsiteY313" fmla="*/ 3498281 h 4901727"/>
              <a:gd name="connsiteX314" fmla="*/ 4525038 w 4561834"/>
              <a:gd name="connsiteY314" fmla="*/ 3485261 h 4901727"/>
              <a:gd name="connsiteX315" fmla="*/ 4543677 w 4561834"/>
              <a:gd name="connsiteY315" fmla="*/ 3484044 h 4901727"/>
              <a:gd name="connsiteX316" fmla="*/ 4498477 w 4561834"/>
              <a:gd name="connsiteY316" fmla="*/ 3479677 h 4901727"/>
              <a:gd name="connsiteX317" fmla="*/ 4501757 w 4561834"/>
              <a:gd name="connsiteY317" fmla="*/ 3483400 h 4901727"/>
              <a:gd name="connsiteX318" fmla="*/ 4497868 w 4561834"/>
              <a:gd name="connsiteY318" fmla="*/ 3480395 h 4901727"/>
              <a:gd name="connsiteX319" fmla="*/ 193002 w 4561834"/>
              <a:gd name="connsiteY319" fmla="*/ 3476401 h 4901727"/>
              <a:gd name="connsiteX320" fmla="*/ 198667 w 4561834"/>
              <a:gd name="connsiteY320" fmla="*/ 3488503 h 4901727"/>
              <a:gd name="connsiteX321" fmla="*/ 194870 w 4561834"/>
              <a:gd name="connsiteY321" fmla="*/ 3491714 h 4901727"/>
              <a:gd name="connsiteX322" fmla="*/ 189648 w 4561834"/>
              <a:gd name="connsiteY322" fmla="*/ 3479430 h 4901727"/>
              <a:gd name="connsiteX323" fmla="*/ 193002 w 4561834"/>
              <a:gd name="connsiteY323" fmla="*/ 3476401 h 4901727"/>
              <a:gd name="connsiteX324" fmla="*/ 4474822 w 4561834"/>
              <a:gd name="connsiteY324" fmla="*/ 3419549 h 4901727"/>
              <a:gd name="connsiteX325" fmla="*/ 4475200 w 4561834"/>
              <a:gd name="connsiteY325" fmla="*/ 3419715 h 4901727"/>
              <a:gd name="connsiteX326" fmla="*/ 4475162 w 4561834"/>
              <a:gd name="connsiteY326" fmla="*/ 3419774 h 4901727"/>
              <a:gd name="connsiteX327" fmla="*/ 4479178 w 4561834"/>
              <a:gd name="connsiteY327" fmla="*/ 3413521 h 4901727"/>
              <a:gd name="connsiteX328" fmla="*/ 4497806 w 4561834"/>
              <a:gd name="connsiteY328" fmla="*/ 3421020 h 4901727"/>
              <a:gd name="connsiteX329" fmla="*/ 4483767 w 4561834"/>
              <a:gd name="connsiteY329" fmla="*/ 3433588 h 4901727"/>
              <a:gd name="connsiteX330" fmla="*/ 4480059 w 4561834"/>
              <a:gd name="connsiteY330" fmla="*/ 3421856 h 4901727"/>
              <a:gd name="connsiteX331" fmla="*/ 4475200 w 4561834"/>
              <a:gd name="connsiteY331" fmla="*/ 3419715 h 4901727"/>
              <a:gd name="connsiteX332" fmla="*/ 4443677 w 4561834"/>
              <a:gd name="connsiteY332" fmla="*/ 3339617 h 4901727"/>
              <a:gd name="connsiteX333" fmla="*/ 4431034 w 4561834"/>
              <a:gd name="connsiteY333" fmla="*/ 3354489 h 4901727"/>
              <a:gd name="connsiteX334" fmla="*/ 4404625 w 4561834"/>
              <a:gd name="connsiteY334" fmla="*/ 3361692 h 4901727"/>
              <a:gd name="connsiteX335" fmla="*/ 4420759 w 4561834"/>
              <a:gd name="connsiteY335" fmla="*/ 3346790 h 4901727"/>
              <a:gd name="connsiteX336" fmla="*/ 4443680 w 4561834"/>
              <a:gd name="connsiteY336" fmla="*/ 3339614 h 4901727"/>
              <a:gd name="connsiteX337" fmla="*/ 4443686 w 4561834"/>
              <a:gd name="connsiteY337" fmla="*/ 3339614 h 4901727"/>
              <a:gd name="connsiteX338" fmla="*/ 4443677 w 4561834"/>
              <a:gd name="connsiteY338" fmla="*/ 3339617 h 4901727"/>
              <a:gd name="connsiteX339" fmla="*/ 146586 w 4561834"/>
              <a:gd name="connsiteY339" fmla="*/ 3032172 h 4901727"/>
              <a:gd name="connsiteX340" fmla="*/ 154436 w 4561834"/>
              <a:gd name="connsiteY340" fmla="*/ 3034353 h 4901727"/>
              <a:gd name="connsiteX341" fmla="*/ 145604 w 4561834"/>
              <a:gd name="connsiteY341" fmla="*/ 3035259 h 4901727"/>
              <a:gd name="connsiteX342" fmla="*/ 146586 w 4561834"/>
              <a:gd name="connsiteY342" fmla="*/ 3032172 h 4901727"/>
              <a:gd name="connsiteX343" fmla="*/ 144878 w 4561834"/>
              <a:gd name="connsiteY343" fmla="*/ 2994835 h 4901727"/>
              <a:gd name="connsiteX344" fmla="*/ 145265 w 4561834"/>
              <a:gd name="connsiteY344" fmla="*/ 2995518 h 4901727"/>
              <a:gd name="connsiteX345" fmla="*/ 145265 w 4561834"/>
              <a:gd name="connsiteY345" fmla="*/ 3000387 h 4901727"/>
              <a:gd name="connsiteX346" fmla="*/ 140707 w 4561834"/>
              <a:gd name="connsiteY346" fmla="*/ 2984649 h 4901727"/>
              <a:gd name="connsiteX347" fmla="*/ 144430 w 4561834"/>
              <a:gd name="connsiteY347" fmla="*/ 2988389 h 4901727"/>
              <a:gd name="connsiteX348" fmla="*/ 144878 w 4561834"/>
              <a:gd name="connsiteY348" fmla="*/ 2994835 h 4901727"/>
              <a:gd name="connsiteX349" fmla="*/ 142185 w 4561834"/>
              <a:gd name="connsiteY349" fmla="*/ 2990076 h 4901727"/>
              <a:gd name="connsiteX350" fmla="*/ 134622 w 4561834"/>
              <a:gd name="connsiteY350" fmla="*/ 2991669 h 4901727"/>
              <a:gd name="connsiteX351" fmla="*/ 140707 w 4561834"/>
              <a:gd name="connsiteY351" fmla="*/ 2984649 h 4901727"/>
              <a:gd name="connsiteX352" fmla="*/ 4426406 w 4561834"/>
              <a:gd name="connsiteY352" fmla="*/ 2975075 h 4901727"/>
              <a:gd name="connsiteX353" fmla="*/ 4427156 w 4561834"/>
              <a:gd name="connsiteY353" fmla="*/ 2979681 h 4901727"/>
              <a:gd name="connsiteX354" fmla="*/ 4450480 w 4561834"/>
              <a:gd name="connsiteY354" fmla="*/ 2980699 h 4901727"/>
              <a:gd name="connsiteX355" fmla="*/ 4427743 w 4561834"/>
              <a:gd name="connsiteY355" fmla="*/ 2986830 h 4901727"/>
              <a:gd name="connsiteX356" fmla="*/ 4426363 w 4561834"/>
              <a:gd name="connsiteY356" fmla="*/ 2974699 h 4901727"/>
              <a:gd name="connsiteX357" fmla="*/ 4426406 w 4561834"/>
              <a:gd name="connsiteY357" fmla="*/ 2975075 h 4901727"/>
              <a:gd name="connsiteX358" fmla="*/ 4426363 w 4561834"/>
              <a:gd name="connsiteY358" fmla="*/ 2974812 h 4901727"/>
              <a:gd name="connsiteX359" fmla="*/ 4414857 w 4561834"/>
              <a:gd name="connsiteY359" fmla="*/ 2935567 h 4901727"/>
              <a:gd name="connsiteX360" fmla="*/ 4428628 w 4561834"/>
              <a:gd name="connsiteY360" fmla="*/ 2939034 h 4901727"/>
              <a:gd name="connsiteX361" fmla="*/ 4428628 w 4561834"/>
              <a:gd name="connsiteY361" fmla="*/ 2939261 h 4901727"/>
              <a:gd name="connsiteX362" fmla="*/ 4408135 w 4561834"/>
              <a:gd name="connsiteY362" fmla="*/ 2942884 h 4901727"/>
              <a:gd name="connsiteX363" fmla="*/ 4414857 w 4561834"/>
              <a:gd name="connsiteY363" fmla="*/ 2935567 h 4901727"/>
              <a:gd name="connsiteX364" fmla="*/ 128536 w 4561834"/>
              <a:gd name="connsiteY364" fmla="*/ 2637343 h 4901727"/>
              <a:gd name="connsiteX365" fmla="*/ 128490 w 4561834"/>
              <a:gd name="connsiteY365" fmla="*/ 2637432 h 4901727"/>
              <a:gd name="connsiteX366" fmla="*/ 128394 w 4561834"/>
              <a:gd name="connsiteY366" fmla="*/ 2637397 h 4901727"/>
              <a:gd name="connsiteX367" fmla="*/ 149907 w 4561834"/>
              <a:gd name="connsiteY367" fmla="*/ 2620413 h 4901727"/>
              <a:gd name="connsiteX368" fmla="*/ 141844 w 4561834"/>
              <a:gd name="connsiteY368" fmla="*/ 2632316 h 4901727"/>
              <a:gd name="connsiteX369" fmla="*/ 128536 w 4561834"/>
              <a:gd name="connsiteY369" fmla="*/ 2637343 h 4901727"/>
              <a:gd name="connsiteX370" fmla="*/ 135273 w 4561834"/>
              <a:gd name="connsiteY370" fmla="*/ 2624390 h 4901727"/>
              <a:gd name="connsiteX371" fmla="*/ 149907 w 4561834"/>
              <a:gd name="connsiteY371" fmla="*/ 2620413 h 4901727"/>
              <a:gd name="connsiteX372" fmla="*/ 148552 w 4561834"/>
              <a:gd name="connsiteY372" fmla="*/ 2560956 h 4901727"/>
              <a:gd name="connsiteX373" fmla="*/ 163040 w 4561834"/>
              <a:gd name="connsiteY373" fmla="*/ 2565048 h 4901727"/>
              <a:gd name="connsiteX374" fmla="*/ 147189 w 4561834"/>
              <a:gd name="connsiteY374" fmla="*/ 2566293 h 4901727"/>
              <a:gd name="connsiteX375" fmla="*/ 148552 w 4561834"/>
              <a:gd name="connsiteY375" fmla="*/ 2560956 h 4901727"/>
              <a:gd name="connsiteX376" fmla="*/ 106995 w 4561834"/>
              <a:gd name="connsiteY376" fmla="*/ 2539799 h 4901727"/>
              <a:gd name="connsiteX377" fmla="*/ 111977 w 4561834"/>
              <a:gd name="connsiteY377" fmla="*/ 2554858 h 4901727"/>
              <a:gd name="connsiteX378" fmla="*/ 98957 w 4561834"/>
              <a:gd name="connsiteY378" fmla="*/ 2551121 h 4901727"/>
              <a:gd name="connsiteX379" fmla="*/ 106995 w 4561834"/>
              <a:gd name="connsiteY379" fmla="*/ 2539799 h 4901727"/>
              <a:gd name="connsiteX380" fmla="*/ 4325139 w 4561834"/>
              <a:gd name="connsiteY380" fmla="*/ 2489776 h 4901727"/>
              <a:gd name="connsiteX381" fmla="*/ 4328528 w 4561834"/>
              <a:gd name="connsiteY381" fmla="*/ 2492606 h 4901727"/>
              <a:gd name="connsiteX382" fmla="*/ 4324929 w 4561834"/>
              <a:gd name="connsiteY382" fmla="*/ 2490438 h 4901727"/>
              <a:gd name="connsiteX383" fmla="*/ 4357779 w 4561834"/>
              <a:gd name="connsiteY383" fmla="*/ 2484985 h 4901727"/>
              <a:gd name="connsiteX384" fmla="*/ 4371904 w 4561834"/>
              <a:gd name="connsiteY384" fmla="*/ 2495543 h 4901727"/>
              <a:gd name="connsiteX385" fmla="*/ 4344844 w 4561834"/>
              <a:gd name="connsiteY385" fmla="*/ 2490222 h 4901727"/>
              <a:gd name="connsiteX386" fmla="*/ 4357779 w 4561834"/>
              <a:gd name="connsiteY386" fmla="*/ 2484985 h 4901727"/>
              <a:gd name="connsiteX387" fmla="*/ 168715 w 4561834"/>
              <a:gd name="connsiteY387" fmla="*/ 2458227 h 4901727"/>
              <a:gd name="connsiteX388" fmla="*/ 168497 w 4561834"/>
              <a:gd name="connsiteY388" fmla="*/ 2458540 h 4901727"/>
              <a:gd name="connsiteX389" fmla="*/ 167908 w 4561834"/>
              <a:gd name="connsiteY389" fmla="*/ 2458618 h 4901727"/>
              <a:gd name="connsiteX390" fmla="*/ 211499 w 4561834"/>
              <a:gd name="connsiteY390" fmla="*/ 2427482 h 4901727"/>
              <a:gd name="connsiteX391" fmla="*/ 194247 w 4561834"/>
              <a:gd name="connsiteY391" fmla="*/ 2445853 h 4901727"/>
              <a:gd name="connsiteX392" fmla="*/ 168715 w 4561834"/>
              <a:gd name="connsiteY392" fmla="*/ 2458227 h 4901727"/>
              <a:gd name="connsiteX393" fmla="*/ 181155 w 4561834"/>
              <a:gd name="connsiteY393" fmla="*/ 2440389 h 4901727"/>
              <a:gd name="connsiteX394" fmla="*/ 211499 w 4561834"/>
              <a:gd name="connsiteY394" fmla="*/ 2427482 h 4901727"/>
              <a:gd name="connsiteX395" fmla="*/ 4078830 w 4561834"/>
              <a:gd name="connsiteY395" fmla="*/ 2406039 h 4901727"/>
              <a:gd name="connsiteX396" fmla="*/ 4078824 w 4561834"/>
              <a:gd name="connsiteY396" fmla="*/ 2406194 h 4901727"/>
              <a:gd name="connsiteX397" fmla="*/ 4078683 w 4561834"/>
              <a:gd name="connsiteY397" fmla="*/ 2406194 h 4901727"/>
              <a:gd name="connsiteX398" fmla="*/ 4014205 w 4561834"/>
              <a:gd name="connsiteY398" fmla="*/ 2401278 h 4901727"/>
              <a:gd name="connsiteX399" fmla="*/ 4029349 w 4561834"/>
              <a:gd name="connsiteY399" fmla="*/ 2409477 h 4901727"/>
              <a:gd name="connsiteX400" fmla="*/ 4029772 w 4561834"/>
              <a:gd name="connsiteY400" fmla="*/ 2409477 h 4901727"/>
              <a:gd name="connsiteX401" fmla="*/ 4022387 w 4561834"/>
              <a:gd name="connsiteY401" fmla="*/ 2415879 h 4901727"/>
              <a:gd name="connsiteX402" fmla="*/ 4013421 w 4561834"/>
              <a:gd name="connsiteY402" fmla="*/ 2410949 h 4901727"/>
              <a:gd name="connsiteX403" fmla="*/ 4014205 w 4561834"/>
              <a:gd name="connsiteY403" fmla="*/ 2401278 h 4901727"/>
              <a:gd name="connsiteX404" fmla="*/ 4045014 w 4561834"/>
              <a:gd name="connsiteY404" fmla="*/ 2398022 h 4901727"/>
              <a:gd name="connsiteX405" fmla="*/ 4044995 w 4561834"/>
              <a:gd name="connsiteY405" fmla="*/ 2398042 h 4901727"/>
              <a:gd name="connsiteX406" fmla="*/ 4044572 w 4561834"/>
              <a:gd name="connsiteY406" fmla="*/ 2398042 h 4901727"/>
              <a:gd name="connsiteX407" fmla="*/ 4058351 w 4561834"/>
              <a:gd name="connsiteY407" fmla="*/ 2391900 h 4901727"/>
              <a:gd name="connsiteX408" fmla="*/ 4073186 w 4561834"/>
              <a:gd name="connsiteY408" fmla="*/ 2396457 h 4901727"/>
              <a:gd name="connsiteX409" fmla="*/ 4052849 w 4561834"/>
              <a:gd name="connsiteY409" fmla="*/ 2397667 h 4901727"/>
              <a:gd name="connsiteX410" fmla="*/ 4045014 w 4561834"/>
              <a:gd name="connsiteY410" fmla="*/ 2398022 h 4901727"/>
              <a:gd name="connsiteX411" fmla="*/ 4050550 w 4561834"/>
              <a:gd name="connsiteY411" fmla="*/ 2392253 h 4901727"/>
              <a:gd name="connsiteX412" fmla="*/ 4058351 w 4561834"/>
              <a:gd name="connsiteY412" fmla="*/ 2391900 h 4901727"/>
              <a:gd name="connsiteX413" fmla="*/ 4020020 w 4561834"/>
              <a:gd name="connsiteY413" fmla="*/ 2388492 h 4901727"/>
              <a:gd name="connsiteX414" fmla="*/ 4019623 w 4561834"/>
              <a:gd name="connsiteY414" fmla="*/ 2400306 h 4901727"/>
              <a:gd name="connsiteX415" fmla="*/ 4002850 w 4561834"/>
              <a:gd name="connsiteY415" fmla="*/ 2396910 h 4901727"/>
              <a:gd name="connsiteX416" fmla="*/ 4002568 w 4561834"/>
              <a:gd name="connsiteY416" fmla="*/ 2396910 h 4901727"/>
              <a:gd name="connsiteX417" fmla="*/ 4001863 w 4561834"/>
              <a:gd name="connsiteY417" fmla="*/ 2391928 h 4901727"/>
              <a:gd name="connsiteX418" fmla="*/ 4020020 w 4561834"/>
              <a:gd name="connsiteY418" fmla="*/ 2388492 h 4901727"/>
              <a:gd name="connsiteX419" fmla="*/ 119336 w 4561834"/>
              <a:gd name="connsiteY419" fmla="*/ 2386043 h 4901727"/>
              <a:gd name="connsiteX420" fmla="*/ 119336 w 4561834"/>
              <a:gd name="connsiteY420" fmla="*/ 2386949 h 4901727"/>
              <a:gd name="connsiteX421" fmla="*/ 118840 w 4561834"/>
              <a:gd name="connsiteY421" fmla="*/ 2386908 h 4901727"/>
              <a:gd name="connsiteX422" fmla="*/ 106315 w 4561834"/>
              <a:gd name="connsiteY422" fmla="*/ 2375174 h 4901727"/>
              <a:gd name="connsiteX423" fmla="*/ 112231 w 4561834"/>
              <a:gd name="connsiteY423" fmla="*/ 2386368 h 4901727"/>
              <a:gd name="connsiteX424" fmla="*/ 118840 w 4561834"/>
              <a:gd name="connsiteY424" fmla="*/ 2386908 h 4901727"/>
              <a:gd name="connsiteX425" fmla="*/ 114956 w 4561834"/>
              <a:gd name="connsiteY425" fmla="*/ 2393692 h 4901727"/>
              <a:gd name="connsiteX426" fmla="*/ 89672 w 4561834"/>
              <a:gd name="connsiteY426" fmla="*/ 2392610 h 4901727"/>
              <a:gd name="connsiteX427" fmla="*/ 106315 w 4561834"/>
              <a:gd name="connsiteY427" fmla="*/ 2375174 h 4901727"/>
              <a:gd name="connsiteX428" fmla="*/ 229728 w 4561834"/>
              <a:gd name="connsiteY428" fmla="*/ 2364531 h 4901727"/>
              <a:gd name="connsiteX429" fmla="*/ 197233 w 4561834"/>
              <a:gd name="connsiteY429" fmla="*/ 2374947 h 4901727"/>
              <a:gd name="connsiteX430" fmla="*/ 229728 w 4561834"/>
              <a:gd name="connsiteY430" fmla="*/ 2364531 h 4901727"/>
              <a:gd name="connsiteX431" fmla="*/ 4224363 w 4561834"/>
              <a:gd name="connsiteY431" fmla="*/ 2355152 h 4901727"/>
              <a:gd name="connsiteX432" fmla="*/ 4222903 w 4561834"/>
              <a:gd name="connsiteY432" fmla="*/ 2395455 h 4901727"/>
              <a:gd name="connsiteX433" fmla="*/ 4212374 w 4561834"/>
              <a:gd name="connsiteY433" fmla="*/ 2361488 h 4901727"/>
              <a:gd name="connsiteX434" fmla="*/ 4217568 w 4561834"/>
              <a:gd name="connsiteY434" fmla="*/ 2357469 h 4901727"/>
              <a:gd name="connsiteX435" fmla="*/ 4224375 w 4561834"/>
              <a:gd name="connsiteY435" fmla="*/ 2354808 h 4901727"/>
              <a:gd name="connsiteX436" fmla="*/ 4224375 w 4561834"/>
              <a:gd name="connsiteY436" fmla="*/ 2355148 h 4901727"/>
              <a:gd name="connsiteX437" fmla="*/ 4224363 w 4561834"/>
              <a:gd name="connsiteY437" fmla="*/ 2355152 h 4901727"/>
              <a:gd name="connsiteX438" fmla="*/ 4214525 w 4561834"/>
              <a:gd name="connsiteY438" fmla="*/ 2326276 h 4901727"/>
              <a:gd name="connsiteX439" fmla="*/ 4116927 w 4561834"/>
              <a:gd name="connsiteY439" fmla="*/ 2420024 h 4901727"/>
              <a:gd name="connsiteX440" fmla="*/ 4101918 w 4561834"/>
              <a:gd name="connsiteY440" fmla="*/ 2399693 h 4901727"/>
              <a:gd name="connsiteX441" fmla="*/ 4093161 w 4561834"/>
              <a:gd name="connsiteY441" fmla="*/ 2397046 h 4901727"/>
              <a:gd name="connsiteX442" fmla="*/ 4090324 w 4561834"/>
              <a:gd name="connsiteY442" fmla="*/ 2403052 h 4901727"/>
              <a:gd name="connsiteX443" fmla="*/ 4083009 w 4561834"/>
              <a:gd name="connsiteY443" fmla="*/ 2401654 h 4901727"/>
              <a:gd name="connsiteX444" fmla="*/ 4078830 w 4561834"/>
              <a:gd name="connsiteY444" fmla="*/ 2406039 h 4901727"/>
              <a:gd name="connsiteX445" fmla="*/ 4079203 w 4561834"/>
              <a:gd name="connsiteY445" fmla="*/ 2396894 h 4901727"/>
              <a:gd name="connsiteX446" fmla="*/ 4086428 w 4561834"/>
              <a:gd name="connsiteY446" fmla="*/ 2395459 h 4901727"/>
              <a:gd name="connsiteX447" fmla="*/ 4087616 w 4561834"/>
              <a:gd name="connsiteY447" fmla="*/ 2395369 h 4901727"/>
              <a:gd name="connsiteX448" fmla="*/ 4085933 w 4561834"/>
              <a:gd name="connsiteY448" fmla="*/ 2394860 h 4901727"/>
              <a:gd name="connsiteX449" fmla="*/ 4048994 w 4561834"/>
              <a:gd name="connsiteY449" fmla="*/ 2387529 h 4901727"/>
              <a:gd name="connsiteX450" fmla="*/ 4107870 w 4561834"/>
              <a:gd name="connsiteY450" fmla="*/ 2371225 h 4901727"/>
              <a:gd name="connsiteX451" fmla="*/ 4098698 w 4561834"/>
              <a:gd name="connsiteY451" fmla="*/ 2357752 h 4901727"/>
              <a:gd name="connsiteX452" fmla="*/ 4214525 w 4561834"/>
              <a:gd name="connsiteY452" fmla="*/ 2326276 h 4901727"/>
              <a:gd name="connsiteX453" fmla="*/ 338308 w 4561834"/>
              <a:gd name="connsiteY453" fmla="*/ 2298409 h 4901727"/>
              <a:gd name="connsiteX454" fmla="*/ 299472 w 4561834"/>
              <a:gd name="connsiteY454" fmla="*/ 2311090 h 4901727"/>
              <a:gd name="connsiteX455" fmla="*/ 256788 w 4561834"/>
              <a:gd name="connsiteY455" fmla="*/ 2304523 h 4901727"/>
              <a:gd name="connsiteX456" fmla="*/ 296189 w 4561834"/>
              <a:gd name="connsiteY456" fmla="*/ 2299541 h 4901727"/>
              <a:gd name="connsiteX457" fmla="*/ 338308 w 4561834"/>
              <a:gd name="connsiteY457" fmla="*/ 2298409 h 4901727"/>
              <a:gd name="connsiteX458" fmla="*/ 3976102 w 4561834"/>
              <a:gd name="connsiteY458" fmla="*/ 2288113 h 4901727"/>
              <a:gd name="connsiteX459" fmla="*/ 4051462 w 4561834"/>
              <a:gd name="connsiteY459" fmla="*/ 2305993 h 4901727"/>
              <a:gd name="connsiteX460" fmla="*/ 4028656 w 4561834"/>
              <a:gd name="connsiteY460" fmla="*/ 2306520 h 4901727"/>
              <a:gd name="connsiteX461" fmla="*/ 4003583 w 4561834"/>
              <a:gd name="connsiteY461" fmla="*/ 2302210 h 4901727"/>
              <a:gd name="connsiteX462" fmla="*/ 4009226 w 4561834"/>
              <a:gd name="connsiteY462" fmla="*/ 2310454 h 4901727"/>
              <a:gd name="connsiteX463" fmla="*/ 4014831 w 4561834"/>
              <a:gd name="connsiteY463" fmla="*/ 2325919 h 4901727"/>
              <a:gd name="connsiteX464" fmla="*/ 4014549 w 4561834"/>
              <a:gd name="connsiteY464" fmla="*/ 2325919 h 4901727"/>
              <a:gd name="connsiteX465" fmla="*/ 4001986 w 4561834"/>
              <a:gd name="connsiteY465" fmla="*/ 2307450 h 4901727"/>
              <a:gd name="connsiteX466" fmla="*/ 3995963 w 4561834"/>
              <a:gd name="connsiteY466" fmla="*/ 2301154 h 4901727"/>
              <a:gd name="connsiteX467" fmla="*/ 3995024 w 4561834"/>
              <a:gd name="connsiteY467" fmla="*/ 2301026 h 4901727"/>
              <a:gd name="connsiteX468" fmla="*/ 3988472 w 4561834"/>
              <a:gd name="connsiteY468" fmla="*/ 2308257 h 4901727"/>
              <a:gd name="connsiteX469" fmla="*/ 3990389 w 4561834"/>
              <a:gd name="connsiteY469" fmla="*/ 2300392 h 4901727"/>
              <a:gd name="connsiteX470" fmla="*/ 3950210 w 4561834"/>
              <a:gd name="connsiteY470" fmla="*/ 2294897 h 4901727"/>
              <a:gd name="connsiteX471" fmla="*/ 3950448 w 4561834"/>
              <a:gd name="connsiteY471" fmla="*/ 2294670 h 4901727"/>
              <a:gd name="connsiteX472" fmla="*/ 3976102 w 4561834"/>
              <a:gd name="connsiteY472" fmla="*/ 2288113 h 4901727"/>
              <a:gd name="connsiteX473" fmla="*/ 4058104 w 4561834"/>
              <a:gd name="connsiteY473" fmla="*/ 2262855 h 4901727"/>
              <a:gd name="connsiteX474" fmla="*/ 4051902 w 4561834"/>
              <a:gd name="connsiteY474" fmla="*/ 2268176 h 4901727"/>
              <a:gd name="connsiteX475" fmla="*/ 4051197 w 4561834"/>
              <a:gd name="connsiteY475" fmla="*/ 2283235 h 4901727"/>
              <a:gd name="connsiteX476" fmla="*/ 4037102 w 4561834"/>
              <a:gd name="connsiteY476" fmla="*/ 2274177 h 4901727"/>
              <a:gd name="connsiteX477" fmla="*/ 4058104 w 4561834"/>
              <a:gd name="connsiteY477" fmla="*/ 2262855 h 4901727"/>
              <a:gd name="connsiteX478" fmla="*/ 4229905 w 4561834"/>
              <a:gd name="connsiteY478" fmla="*/ 2258949 h 4901727"/>
              <a:gd name="connsiteX479" fmla="*/ 4253847 w 4561834"/>
              <a:gd name="connsiteY479" fmla="*/ 2268629 h 4901727"/>
              <a:gd name="connsiteX480" fmla="*/ 4231913 w 4561834"/>
              <a:gd name="connsiteY480" fmla="*/ 2279272 h 4901727"/>
              <a:gd name="connsiteX481" fmla="*/ 4222784 w 4561834"/>
              <a:gd name="connsiteY481" fmla="*/ 2264893 h 4901727"/>
              <a:gd name="connsiteX482" fmla="*/ 4223021 w 4561834"/>
              <a:gd name="connsiteY482" fmla="*/ 2264667 h 4901727"/>
              <a:gd name="connsiteX483" fmla="*/ 4229905 w 4561834"/>
              <a:gd name="connsiteY483" fmla="*/ 2258949 h 4901727"/>
              <a:gd name="connsiteX484" fmla="*/ 4107742 w 4561834"/>
              <a:gd name="connsiteY484" fmla="*/ 2248016 h 4901727"/>
              <a:gd name="connsiteX485" fmla="*/ 4138486 w 4561834"/>
              <a:gd name="connsiteY485" fmla="*/ 2252665 h 4901727"/>
              <a:gd name="connsiteX486" fmla="*/ 4099361 w 4561834"/>
              <a:gd name="connsiteY486" fmla="*/ 2254363 h 4901727"/>
              <a:gd name="connsiteX487" fmla="*/ 4099361 w 4561834"/>
              <a:gd name="connsiteY487" fmla="*/ 2254137 h 4901727"/>
              <a:gd name="connsiteX488" fmla="*/ 4107742 w 4561834"/>
              <a:gd name="connsiteY488" fmla="*/ 2248016 h 4901727"/>
              <a:gd name="connsiteX489" fmla="*/ 4195976 w 4561834"/>
              <a:gd name="connsiteY489" fmla="*/ 2181882 h 4901727"/>
              <a:gd name="connsiteX490" fmla="*/ 4176263 w 4561834"/>
              <a:gd name="connsiteY490" fmla="*/ 2194625 h 4901727"/>
              <a:gd name="connsiteX491" fmla="*/ 4138486 w 4561834"/>
              <a:gd name="connsiteY491" fmla="*/ 2198771 h 4901727"/>
              <a:gd name="connsiteX492" fmla="*/ 4163769 w 4561834"/>
              <a:gd name="connsiteY492" fmla="*/ 2186076 h 4901727"/>
              <a:gd name="connsiteX493" fmla="*/ 4196234 w 4561834"/>
              <a:gd name="connsiteY493" fmla="*/ 2181716 h 4901727"/>
              <a:gd name="connsiteX494" fmla="*/ 4196700 w 4561834"/>
              <a:gd name="connsiteY494" fmla="*/ 2181788 h 4901727"/>
              <a:gd name="connsiteX495" fmla="*/ 4195976 w 4561834"/>
              <a:gd name="connsiteY495" fmla="*/ 2181882 h 4901727"/>
              <a:gd name="connsiteX496" fmla="*/ 327099 w 4561834"/>
              <a:gd name="connsiteY496" fmla="*/ 2167044 h 4901727"/>
              <a:gd name="connsiteX497" fmla="*/ 310569 w 4561834"/>
              <a:gd name="connsiteY497" fmla="*/ 2172025 h 4901727"/>
              <a:gd name="connsiteX498" fmla="*/ 327099 w 4561834"/>
              <a:gd name="connsiteY498" fmla="*/ 2167044 h 4901727"/>
              <a:gd name="connsiteX499" fmla="*/ 296742 w 4561834"/>
              <a:gd name="connsiteY499" fmla="*/ 2122972 h 4901727"/>
              <a:gd name="connsiteX500" fmla="*/ 306946 w 4561834"/>
              <a:gd name="connsiteY500" fmla="*/ 2136926 h 4901727"/>
              <a:gd name="connsiteX501" fmla="*/ 305474 w 4561834"/>
              <a:gd name="connsiteY501" fmla="*/ 2132171 h 4901727"/>
              <a:gd name="connsiteX502" fmla="*/ 285773 w 4561834"/>
              <a:gd name="connsiteY502" fmla="*/ 2132964 h 4901727"/>
              <a:gd name="connsiteX503" fmla="*/ 296742 w 4561834"/>
              <a:gd name="connsiteY503" fmla="*/ 2122972 h 4901727"/>
              <a:gd name="connsiteX504" fmla="*/ 4246022 w 4561834"/>
              <a:gd name="connsiteY504" fmla="*/ 1817213 h 4901727"/>
              <a:gd name="connsiteX505" fmla="*/ 4247780 w 4561834"/>
              <a:gd name="connsiteY505" fmla="*/ 1819647 h 4901727"/>
              <a:gd name="connsiteX506" fmla="*/ 4246022 w 4561834"/>
              <a:gd name="connsiteY506" fmla="*/ 1822081 h 4901727"/>
              <a:gd name="connsiteX507" fmla="*/ 4277322 w 4561834"/>
              <a:gd name="connsiteY507" fmla="*/ 1826044 h 4901727"/>
              <a:gd name="connsiteX508" fmla="*/ 4246022 w 4561834"/>
              <a:gd name="connsiteY508" fmla="*/ 1817213 h 4901727"/>
              <a:gd name="connsiteX509" fmla="*/ 4238197 w 4561834"/>
              <a:gd name="connsiteY509" fmla="*/ 1776821 h 4901727"/>
              <a:gd name="connsiteX510" fmla="*/ 4256100 w 4561834"/>
              <a:gd name="connsiteY510" fmla="*/ 1781887 h 4901727"/>
              <a:gd name="connsiteX511" fmla="*/ 4227763 w 4561834"/>
              <a:gd name="connsiteY511" fmla="*/ 1782793 h 4901727"/>
              <a:gd name="connsiteX512" fmla="*/ 4238197 w 4561834"/>
              <a:gd name="connsiteY512" fmla="*/ 1776821 h 4901727"/>
              <a:gd name="connsiteX513" fmla="*/ 280339 w 4561834"/>
              <a:gd name="connsiteY513" fmla="*/ 1693888 h 4901727"/>
              <a:gd name="connsiteX514" fmla="*/ 255996 w 4561834"/>
              <a:gd name="connsiteY514" fmla="*/ 1701021 h 4901727"/>
              <a:gd name="connsiteX515" fmla="*/ 280339 w 4561834"/>
              <a:gd name="connsiteY515" fmla="*/ 1693888 h 4901727"/>
              <a:gd name="connsiteX516" fmla="*/ 190893 w 4561834"/>
              <a:gd name="connsiteY516" fmla="*/ 1689925 h 4901727"/>
              <a:gd name="connsiteX517" fmla="*/ 199611 w 4561834"/>
              <a:gd name="connsiteY517" fmla="*/ 1702606 h 4901727"/>
              <a:gd name="connsiteX518" fmla="*/ 200177 w 4561834"/>
              <a:gd name="connsiteY518" fmla="*/ 1702606 h 4901727"/>
              <a:gd name="connsiteX519" fmla="*/ 179571 w 4561834"/>
              <a:gd name="connsiteY519" fmla="*/ 1703738 h 4901727"/>
              <a:gd name="connsiteX520" fmla="*/ 190893 w 4561834"/>
              <a:gd name="connsiteY520" fmla="*/ 1689925 h 4901727"/>
              <a:gd name="connsiteX521" fmla="*/ 539503 w 4561834"/>
              <a:gd name="connsiteY521" fmla="*/ 1635833 h 4901727"/>
              <a:gd name="connsiteX522" fmla="*/ 538824 w 4561834"/>
              <a:gd name="connsiteY522" fmla="*/ 1636091 h 4901727"/>
              <a:gd name="connsiteX523" fmla="*/ 538610 w 4561834"/>
              <a:gd name="connsiteY523" fmla="*/ 1640401 h 4901727"/>
              <a:gd name="connsiteX524" fmla="*/ 532824 w 4561834"/>
              <a:gd name="connsiteY524" fmla="*/ 1643504 h 4901727"/>
              <a:gd name="connsiteX525" fmla="*/ 538570 w 4561834"/>
              <a:gd name="connsiteY525" fmla="*/ 1641197 h 4901727"/>
              <a:gd name="connsiteX526" fmla="*/ 538610 w 4561834"/>
              <a:gd name="connsiteY526" fmla="*/ 1640401 h 4901727"/>
              <a:gd name="connsiteX527" fmla="*/ 539277 w 4561834"/>
              <a:gd name="connsiteY527" fmla="*/ 1640043 h 4901727"/>
              <a:gd name="connsiteX528" fmla="*/ 312023 w 4561834"/>
              <a:gd name="connsiteY528" fmla="*/ 1632992 h 4901727"/>
              <a:gd name="connsiteX529" fmla="*/ 364915 w 4561834"/>
              <a:gd name="connsiteY529" fmla="*/ 1633088 h 4901727"/>
              <a:gd name="connsiteX530" fmla="*/ 297775 w 4561834"/>
              <a:gd name="connsiteY530" fmla="*/ 1636937 h 4901727"/>
              <a:gd name="connsiteX531" fmla="*/ 312023 w 4561834"/>
              <a:gd name="connsiteY531" fmla="*/ 1632992 h 4901727"/>
              <a:gd name="connsiteX532" fmla="*/ 438835 w 4561834"/>
              <a:gd name="connsiteY532" fmla="*/ 1626404 h 4901727"/>
              <a:gd name="connsiteX533" fmla="*/ 438137 w 4561834"/>
              <a:gd name="connsiteY533" fmla="*/ 1627569 h 4901727"/>
              <a:gd name="connsiteX534" fmla="*/ 439527 w 4561834"/>
              <a:gd name="connsiteY534" fmla="*/ 1626548 h 4901727"/>
              <a:gd name="connsiteX535" fmla="*/ 327212 w 4561834"/>
              <a:gd name="connsiteY535" fmla="*/ 1589284 h 4901727"/>
              <a:gd name="connsiteX536" fmla="*/ 343289 w 4561834"/>
              <a:gd name="connsiteY536" fmla="*/ 1594959 h 4901727"/>
              <a:gd name="connsiteX537" fmla="*/ 319966 w 4561834"/>
              <a:gd name="connsiteY537" fmla="*/ 1604923 h 4901727"/>
              <a:gd name="connsiteX538" fmla="*/ 327212 w 4561834"/>
              <a:gd name="connsiteY538" fmla="*/ 1589284 h 4901727"/>
              <a:gd name="connsiteX539" fmla="*/ 279262 w 4561834"/>
              <a:gd name="connsiteY539" fmla="*/ 1580920 h 4901727"/>
              <a:gd name="connsiteX540" fmla="*/ 289169 w 4561834"/>
              <a:gd name="connsiteY540" fmla="*/ 1581260 h 4901727"/>
              <a:gd name="connsiteX541" fmla="*/ 254297 w 4561834"/>
              <a:gd name="connsiteY541" fmla="*/ 1589072 h 4901727"/>
              <a:gd name="connsiteX542" fmla="*/ 279262 w 4561834"/>
              <a:gd name="connsiteY542" fmla="*/ 1580920 h 4901727"/>
              <a:gd name="connsiteX543" fmla="*/ 384389 w 4561834"/>
              <a:gd name="connsiteY543" fmla="*/ 1565748 h 4901727"/>
              <a:gd name="connsiteX544" fmla="*/ 343629 w 4561834"/>
              <a:gd name="connsiteY544" fmla="*/ 1579561 h 4901727"/>
              <a:gd name="connsiteX545" fmla="*/ 384389 w 4561834"/>
              <a:gd name="connsiteY545" fmla="*/ 1565748 h 4901727"/>
              <a:gd name="connsiteX546" fmla="*/ 272299 w 4561834"/>
              <a:gd name="connsiteY546" fmla="*/ 1554539 h 4901727"/>
              <a:gd name="connsiteX547" fmla="*/ 207083 w 4561834"/>
              <a:gd name="connsiteY547" fmla="*/ 1574353 h 4901727"/>
              <a:gd name="connsiteX548" fmla="*/ 272299 w 4561834"/>
              <a:gd name="connsiteY548" fmla="*/ 1554539 h 4901727"/>
              <a:gd name="connsiteX549" fmla="*/ 518133 w 4561834"/>
              <a:gd name="connsiteY549" fmla="*/ 1537873 h 4901727"/>
              <a:gd name="connsiteX550" fmla="*/ 483232 w 4561834"/>
              <a:gd name="connsiteY550" fmla="*/ 1549671 h 4901727"/>
              <a:gd name="connsiteX551" fmla="*/ 483572 w 4561834"/>
              <a:gd name="connsiteY551" fmla="*/ 1550124 h 4901727"/>
              <a:gd name="connsiteX552" fmla="*/ 526483 w 4561834"/>
              <a:gd name="connsiteY552" fmla="*/ 1546274 h 4901727"/>
              <a:gd name="connsiteX553" fmla="*/ 518133 w 4561834"/>
              <a:gd name="connsiteY553" fmla="*/ 1537873 h 4901727"/>
              <a:gd name="connsiteX554" fmla="*/ 4275964 w 4561834"/>
              <a:gd name="connsiteY554" fmla="*/ 1519075 h 4901727"/>
              <a:gd name="connsiteX555" fmla="*/ 4327232 w 4561834"/>
              <a:gd name="connsiteY555" fmla="*/ 1539949 h 4901727"/>
              <a:gd name="connsiteX556" fmla="*/ 4258280 w 4561834"/>
              <a:gd name="connsiteY556" fmla="*/ 1524550 h 4901727"/>
              <a:gd name="connsiteX557" fmla="*/ 4275964 w 4561834"/>
              <a:gd name="connsiteY557" fmla="*/ 1519075 h 4901727"/>
              <a:gd name="connsiteX558" fmla="*/ 385779 w 4561834"/>
              <a:gd name="connsiteY558" fmla="*/ 1510141 h 4901727"/>
              <a:gd name="connsiteX559" fmla="*/ 299812 w 4561834"/>
              <a:gd name="connsiteY559" fmla="*/ 1547859 h 4901727"/>
              <a:gd name="connsiteX560" fmla="*/ 336822 w 4561834"/>
              <a:gd name="connsiteY560" fmla="*/ 1526814 h 4901727"/>
              <a:gd name="connsiteX561" fmla="*/ 390390 w 4561834"/>
              <a:gd name="connsiteY561" fmla="*/ 1508118 h 4901727"/>
              <a:gd name="connsiteX562" fmla="*/ 390390 w 4561834"/>
              <a:gd name="connsiteY562" fmla="*/ 1508571 h 4901727"/>
              <a:gd name="connsiteX563" fmla="*/ 385779 w 4561834"/>
              <a:gd name="connsiteY563" fmla="*/ 1510141 h 4901727"/>
              <a:gd name="connsiteX564" fmla="*/ 4451127 w 4561834"/>
              <a:gd name="connsiteY564" fmla="*/ 1500652 h 4901727"/>
              <a:gd name="connsiteX565" fmla="*/ 4467288 w 4561834"/>
              <a:gd name="connsiteY565" fmla="*/ 1511303 h 4901727"/>
              <a:gd name="connsiteX566" fmla="*/ 4451776 w 4561834"/>
              <a:gd name="connsiteY566" fmla="*/ 1521040 h 4901727"/>
              <a:gd name="connsiteX567" fmla="*/ 4446568 w 4561834"/>
              <a:gd name="connsiteY567" fmla="*/ 1506208 h 4901727"/>
              <a:gd name="connsiteX568" fmla="*/ 4446228 w 4561834"/>
              <a:gd name="connsiteY568" fmla="*/ 1506095 h 4901727"/>
              <a:gd name="connsiteX569" fmla="*/ 4451127 w 4561834"/>
              <a:gd name="connsiteY569" fmla="*/ 1500652 h 4901727"/>
              <a:gd name="connsiteX570" fmla="*/ 315097 w 4561834"/>
              <a:gd name="connsiteY570" fmla="*/ 1499400 h 4901727"/>
              <a:gd name="connsiteX571" fmla="*/ 318097 w 4561834"/>
              <a:gd name="connsiteY571" fmla="*/ 1501268 h 4901727"/>
              <a:gd name="connsiteX572" fmla="*/ 316229 w 4561834"/>
              <a:gd name="connsiteY572" fmla="*/ 1504269 h 4901727"/>
              <a:gd name="connsiteX573" fmla="*/ 333666 w 4561834"/>
              <a:gd name="connsiteY573" fmla="*/ 1500532 h 4901727"/>
              <a:gd name="connsiteX574" fmla="*/ 339327 w 4561834"/>
              <a:gd name="connsiteY574" fmla="*/ 1509364 h 4901727"/>
              <a:gd name="connsiteX575" fmla="*/ 301850 w 4561834"/>
              <a:gd name="connsiteY575" fmla="*/ 1522497 h 4901727"/>
              <a:gd name="connsiteX576" fmla="*/ 315097 w 4561834"/>
              <a:gd name="connsiteY576" fmla="*/ 1499400 h 4901727"/>
              <a:gd name="connsiteX577" fmla="*/ 4367983 w 4561834"/>
              <a:gd name="connsiteY577" fmla="*/ 1484480 h 4901727"/>
              <a:gd name="connsiteX578" fmla="*/ 4388825 w 4561834"/>
              <a:gd name="connsiteY578" fmla="*/ 1490244 h 4901727"/>
              <a:gd name="connsiteX579" fmla="*/ 4362218 w 4561834"/>
              <a:gd name="connsiteY579" fmla="*/ 1490584 h 4901727"/>
              <a:gd name="connsiteX580" fmla="*/ 4361991 w 4561834"/>
              <a:gd name="connsiteY580" fmla="*/ 1490244 h 4901727"/>
              <a:gd name="connsiteX581" fmla="*/ 4367983 w 4561834"/>
              <a:gd name="connsiteY581" fmla="*/ 1484480 h 4901727"/>
              <a:gd name="connsiteX582" fmla="*/ 251466 w 4561834"/>
              <a:gd name="connsiteY582" fmla="*/ 1426598 h 4901727"/>
              <a:gd name="connsiteX583" fmla="*/ 274677 w 4561834"/>
              <a:gd name="connsiteY583" fmla="*/ 1431467 h 4901727"/>
              <a:gd name="connsiteX584" fmla="*/ 241616 w 4561834"/>
              <a:gd name="connsiteY584" fmla="*/ 1449016 h 4901727"/>
              <a:gd name="connsiteX585" fmla="*/ 251127 w 4561834"/>
              <a:gd name="connsiteY585" fmla="*/ 1441883 h 4901727"/>
              <a:gd name="connsiteX586" fmla="*/ 251466 w 4561834"/>
              <a:gd name="connsiteY586" fmla="*/ 1426598 h 4901727"/>
              <a:gd name="connsiteX587" fmla="*/ 310003 w 4561834"/>
              <a:gd name="connsiteY587" fmla="*/ 1373671 h 4901727"/>
              <a:gd name="connsiteX588" fmla="*/ 320013 w 4561834"/>
              <a:gd name="connsiteY588" fmla="*/ 1378785 h 4901727"/>
              <a:gd name="connsiteX589" fmla="*/ 352574 w 4561834"/>
              <a:gd name="connsiteY589" fmla="*/ 1384819 h 4901727"/>
              <a:gd name="connsiteX590" fmla="*/ 319265 w 4561834"/>
              <a:gd name="connsiteY590" fmla="*/ 1387749 h 4901727"/>
              <a:gd name="connsiteX591" fmla="*/ 309662 w 4561834"/>
              <a:gd name="connsiteY591" fmla="*/ 1373497 h 4901727"/>
              <a:gd name="connsiteX592" fmla="*/ 309889 w 4561834"/>
              <a:gd name="connsiteY592" fmla="*/ 1373497 h 4901727"/>
              <a:gd name="connsiteX593" fmla="*/ 310003 w 4561834"/>
              <a:gd name="connsiteY593" fmla="*/ 1373671 h 4901727"/>
              <a:gd name="connsiteX594" fmla="*/ 116958 w 4561834"/>
              <a:gd name="connsiteY594" fmla="*/ 1355381 h 4901727"/>
              <a:gd name="connsiteX595" fmla="*/ 117071 w 4561834"/>
              <a:gd name="connsiteY595" fmla="*/ 1355381 h 4901727"/>
              <a:gd name="connsiteX596" fmla="*/ 83105 w 4561834"/>
              <a:gd name="connsiteY596" fmla="*/ 1368176 h 4901727"/>
              <a:gd name="connsiteX597" fmla="*/ 116958 w 4561834"/>
              <a:gd name="connsiteY597" fmla="*/ 1355381 h 4901727"/>
              <a:gd name="connsiteX598" fmla="*/ 199950 w 4561834"/>
              <a:gd name="connsiteY598" fmla="*/ 1311451 h 4901727"/>
              <a:gd name="connsiteX599" fmla="*/ 200063 w 4561834"/>
              <a:gd name="connsiteY599" fmla="*/ 1311451 h 4901727"/>
              <a:gd name="connsiteX600" fmla="*/ 173909 w 4561834"/>
              <a:gd name="connsiteY600" fmla="*/ 1327529 h 4901727"/>
              <a:gd name="connsiteX601" fmla="*/ 199950 w 4561834"/>
              <a:gd name="connsiteY601" fmla="*/ 1311451 h 4901727"/>
              <a:gd name="connsiteX602" fmla="*/ 258599 w 4561834"/>
              <a:gd name="connsiteY602" fmla="*/ 1308507 h 4901727"/>
              <a:gd name="connsiteX603" fmla="*/ 258712 w 4561834"/>
              <a:gd name="connsiteY603" fmla="*/ 1308507 h 4901727"/>
              <a:gd name="connsiteX604" fmla="*/ 209234 w 4561834"/>
              <a:gd name="connsiteY604" fmla="*/ 1319830 h 4901727"/>
              <a:gd name="connsiteX605" fmla="*/ 258599 w 4561834"/>
              <a:gd name="connsiteY605" fmla="*/ 1308507 h 4901727"/>
              <a:gd name="connsiteX606" fmla="*/ 331967 w 4561834"/>
              <a:gd name="connsiteY606" fmla="*/ 1295560 h 4901727"/>
              <a:gd name="connsiteX607" fmla="*/ 331288 w 4561834"/>
              <a:gd name="connsiteY607" fmla="*/ 1302960 h 4901727"/>
              <a:gd name="connsiteX608" fmla="*/ 300944 w 4561834"/>
              <a:gd name="connsiteY608" fmla="*/ 1299339 h 4901727"/>
              <a:gd name="connsiteX609" fmla="*/ 330495 w 4561834"/>
              <a:gd name="connsiteY609" fmla="*/ 1298093 h 4901727"/>
              <a:gd name="connsiteX610" fmla="*/ 330269 w 4561834"/>
              <a:gd name="connsiteY610" fmla="*/ 1298093 h 4901727"/>
              <a:gd name="connsiteX611" fmla="*/ 331967 w 4561834"/>
              <a:gd name="connsiteY611" fmla="*/ 1295560 h 4901727"/>
              <a:gd name="connsiteX612" fmla="*/ 307478 w 4561834"/>
              <a:gd name="connsiteY612" fmla="*/ 1283137 h 4901727"/>
              <a:gd name="connsiteX613" fmla="*/ 313286 w 4561834"/>
              <a:gd name="connsiteY613" fmla="*/ 1286545 h 4901727"/>
              <a:gd name="connsiteX614" fmla="*/ 284867 w 4561834"/>
              <a:gd name="connsiteY614" fmla="*/ 1292658 h 4901727"/>
              <a:gd name="connsiteX615" fmla="*/ 284980 w 4561834"/>
              <a:gd name="connsiteY615" fmla="*/ 1292658 h 4901727"/>
              <a:gd name="connsiteX616" fmla="*/ 307478 w 4561834"/>
              <a:gd name="connsiteY616" fmla="*/ 1283137 h 4901727"/>
              <a:gd name="connsiteX617" fmla="*/ 119902 w 4561834"/>
              <a:gd name="connsiteY617" fmla="*/ 1237746 h 4901727"/>
              <a:gd name="connsiteX618" fmla="*/ 118430 w 4561834"/>
              <a:gd name="connsiteY618" fmla="*/ 1248275 h 4901727"/>
              <a:gd name="connsiteX619" fmla="*/ 95786 w 4561834"/>
              <a:gd name="connsiteY619" fmla="*/ 1248275 h 4901727"/>
              <a:gd name="connsiteX620" fmla="*/ 86728 w 4561834"/>
              <a:gd name="connsiteY620" fmla="*/ 1255409 h 4901727"/>
              <a:gd name="connsiteX621" fmla="*/ 86501 w 4561834"/>
              <a:gd name="connsiteY621" fmla="*/ 1255409 h 4901727"/>
              <a:gd name="connsiteX622" fmla="*/ 119902 w 4561834"/>
              <a:gd name="connsiteY622" fmla="*/ 1237746 h 4901727"/>
              <a:gd name="connsiteX623" fmla="*/ 215122 w 4561834"/>
              <a:gd name="connsiteY623" fmla="*/ 1211478 h 4901727"/>
              <a:gd name="connsiteX624" fmla="*/ 188741 w 4561834"/>
              <a:gd name="connsiteY624" fmla="*/ 1227442 h 4901727"/>
              <a:gd name="connsiteX625" fmla="*/ 215122 w 4561834"/>
              <a:gd name="connsiteY625" fmla="*/ 1211478 h 4901727"/>
              <a:gd name="connsiteX626" fmla="*/ 175607 w 4561834"/>
              <a:gd name="connsiteY626" fmla="*/ 1133808 h 4901727"/>
              <a:gd name="connsiteX627" fmla="*/ 188515 w 4561834"/>
              <a:gd name="connsiteY627" fmla="*/ 1141054 h 4901727"/>
              <a:gd name="connsiteX628" fmla="*/ 80048 w 4561834"/>
              <a:gd name="connsiteY628" fmla="*/ 1160302 h 4901727"/>
              <a:gd name="connsiteX629" fmla="*/ 79821 w 4561834"/>
              <a:gd name="connsiteY629" fmla="*/ 1160302 h 4901727"/>
              <a:gd name="connsiteX630" fmla="*/ 113788 w 4561834"/>
              <a:gd name="connsiteY630" fmla="*/ 1142527 h 4901727"/>
              <a:gd name="connsiteX631" fmla="*/ 108806 w 4561834"/>
              <a:gd name="connsiteY631" fmla="*/ 1153848 h 4901727"/>
              <a:gd name="connsiteX632" fmla="*/ 175607 w 4561834"/>
              <a:gd name="connsiteY632" fmla="*/ 1133808 h 4901727"/>
              <a:gd name="connsiteX633" fmla="*/ 296446 w 4561834"/>
              <a:gd name="connsiteY633" fmla="*/ 1107394 h 4901727"/>
              <a:gd name="connsiteX634" fmla="*/ 278880 w 4561834"/>
              <a:gd name="connsiteY634" fmla="*/ 1118088 h 4901727"/>
              <a:gd name="connsiteX635" fmla="*/ 220670 w 4561834"/>
              <a:gd name="connsiteY635" fmla="*/ 1133468 h 4901727"/>
              <a:gd name="connsiteX636" fmla="*/ 251777 w 4561834"/>
              <a:gd name="connsiteY636" fmla="*/ 1114065 h 4901727"/>
              <a:gd name="connsiteX637" fmla="*/ 297321 w 4561834"/>
              <a:gd name="connsiteY637" fmla="*/ 1106861 h 4901727"/>
              <a:gd name="connsiteX638" fmla="*/ 296982 w 4561834"/>
              <a:gd name="connsiteY638" fmla="*/ 1107314 h 4901727"/>
              <a:gd name="connsiteX639" fmla="*/ 296446 w 4561834"/>
              <a:gd name="connsiteY639" fmla="*/ 1107394 h 4901727"/>
              <a:gd name="connsiteX640" fmla="*/ 212105 w 4561834"/>
              <a:gd name="connsiteY640" fmla="*/ 1078845 h 4901727"/>
              <a:gd name="connsiteX641" fmla="*/ 192251 w 4561834"/>
              <a:gd name="connsiteY641" fmla="*/ 1088972 h 4901727"/>
              <a:gd name="connsiteX642" fmla="*/ 212105 w 4561834"/>
              <a:gd name="connsiteY642" fmla="*/ 1078845 h 4901727"/>
              <a:gd name="connsiteX643" fmla="*/ 166628 w 4561834"/>
              <a:gd name="connsiteY643" fmla="*/ 1075193 h 4901727"/>
              <a:gd name="connsiteX644" fmla="*/ 171871 w 4561834"/>
              <a:gd name="connsiteY644" fmla="*/ 1083764 h 4901727"/>
              <a:gd name="connsiteX645" fmla="*/ 172211 w 4561834"/>
              <a:gd name="connsiteY645" fmla="*/ 1083877 h 4901727"/>
              <a:gd name="connsiteX646" fmla="*/ 147075 w 4561834"/>
              <a:gd name="connsiteY646" fmla="*/ 1089538 h 4901727"/>
              <a:gd name="connsiteX647" fmla="*/ 166628 w 4561834"/>
              <a:gd name="connsiteY647" fmla="*/ 1075193 h 4901727"/>
              <a:gd name="connsiteX648" fmla="*/ 4477931 w 4561834"/>
              <a:gd name="connsiteY648" fmla="*/ 1059549 h 4901727"/>
              <a:gd name="connsiteX649" fmla="*/ 4477931 w 4561834"/>
              <a:gd name="connsiteY649" fmla="*/ 1064418 h 4901727"/>
              <a:gd name="connsiteX650" fmla="*/ 4499103 w 4561834"/>
              <a:gd name="connsiteY650" fmla="*/ 1069626 h 4901727"/>
              <a:gd name="connsiteX651" fmla="*/ 4477931 w 4561834"/>
              <a:gd name="connsiteY651" fmla="*/ 1059549 h 4901727"/>
              <a:gd name="connsiteX652" fmla="*/ 288065 w 4561834"/>
              <a:gd name="connsiteY652" fmla="*/ 1059193 h 4901727"/>
              <a:gd name="connsiteX653" fmla="*/ 299359 w 4561834"/>
              <a:gd name="connsiteY653" fmla="*/ 1066215 h 4901727"/>
              <a:gd name="connsiteX654" fmla="*/ 299699 w 4561834"/>
              <a:gd name="connsiteY654" fmla="*/ 1066328 h 4901727"/>
              <a:gd name="connsiteX655" fmla="*/ 253165 w 4561834"/>
              <a:gd name="connsiteY655" fmla="*/ 1076404 h 4901727"/>
              <a:gd name="connsiteX656" fmla="*/ 288065 w 4561834"/>
              <a:gd name="connsiteY656" fmla="*/ 1059193 h 4901727"/>
              <a:gd name="connsiteX657" fmla="*/ 83218 w 4561834"/>
              <a:gd name="connsiteY657" fmla="*/ 1057836 h 4901727"/>
              <a:gd name="connsiteX658" fmla="*/ 83558 w 4561834"/>
              <a:gd name="connsiteY658" fmla="*/ 1057949 h 4901727"/>
              <a:gd name="connsiteX659" fmla="*/ 42685 w 4561834"/>
              <a:gd name="connsiteY659" fmla="*/ 1077310 h 4901727"/>
              <a:gd name="connsiteX660" fmla="*/ 83218 w 4561834"/>
              <a:gd name="connsiteY660" fmla="*/ 1057836 h 4901727"/>
              <a:gd name="connsiteX661" fmla="*/ 366500 w 4561834"/>
              <a:gd name="connsiteY661" fmla="*/ 1046740 h 4901727"/>
              <a:gd name="connsiteX662" fmla="*/ 374199 w 4561834"/>
              <a:gd name="connsiteY662" fmla="*/ 1065422 h 4901727"/>
              <a:gd name="connsiteX663" fmla="*/ 334798 w 4561834"/>
              <a:gd name="connsiteY663" fmla="*/ 1073801 h 4901727"/>
              <a:gd name="connsiteX664" fmla="*/ 366500 w 4561834"/>
              <a:gd name="connsiteY664" fmla="*/ 1046740 h 4901727"/>
              <a:gd name="connsiteX665" fmla="*/ 106421 w 4561834"/>
              <a:gd name="connsiteY665" fmla="*/ 1042504 h 4901727"/>
              <a:gd name="connsiteX666" fmla="*/ 106202 w 4561834"/>
              <a:gd name="connsiteY666" fmla="*/ 1042664 h 4901727"/>
              <a:gd name="connsiteX667" fmla="*/ 106202 w 4561834"/>
              <a:gd name="connsiteY667" fmla="*/ 1042551 h 4901727"/>
              <a:gd name="connsiteX668" fmla="*/ 481873 w 4561834"/>
              <a:gd name="connsiteY668" fmla="*/ 1023530 h 4901727"/>
              <a:gd name="connsiteX669" fmla="*/ 461946 w 4561834"/>
              <a:gd name="connsiteY669" fmla="*/ 1037230 h 4901727"/>
              <a:gd name="connsiteX670" fmla="*/ 462286 w 4561834"/>
              <a:gd name="connsiteY670" fmla="*/ 1037682 h 4901727"/>
              <a:gd name="connsiteX671" fmla="*/ 481873 w 4561834"/>
              <a:gd name="connsiteY671" fmla="*/ 1023530 h 4901727"/>
              <a:gd name="connsiteX672" fmla="*/ 4474251 w 4561834"/>
              <a:gd name="connsiteY672" fmla="*/ 1019384 h 4901727"/>
              <a:gd name="connsiteX673" fmla="*/ 4486309 w 4561834"/>
              <a:gd name="connsiteY673" fmla="*/ 1025583 h 4901727"/>
              <a:gd name="connsiteX674" fmla="*/ 4466948 w 4561834"/>
              <a:gd name="connsiteY674" fmla="*/ 1025583 h 4901727"/>
              <a:gd name="connsiteX675" fmla="*/ 4474251 w 4561834"/>
              <a:gd name="connsiteY675" fmla="*/ 1019384 h 4901727"/>
              <a:gd name="connsiteX676" fmla="*/ 223840 w 4561834"/>
              <a:gd name="connsiteY676" fmla="*/ 1011415 h 4901727"/>
              <a:gd name="connsiteX677" fmla="*/ 167823 w 4561834"/>
              <a:gd name="connsiteY677" fmla="*/ 1029148 h 4901727"/>
              <a:gd name="connsiteX678" fmla="*/ 106421 w 4561834"/>
              <a:gd name="connsiteY678" fmla="*/ 1042504 h 4901727"/>
              <a:gd name="connsiteX679" fmla="*/ 116592 w 4561834"/>
              <a:gd name="connsiteY679" fmla="*/ 1035015 h 4901727"/>
              <a:gd name="connsiteX680" fmla="*/ 162813 w 4561834"/>
              <a:gd name="connsiteY680" fmla="*/ 1024888 h 4901727"/>
              <a:gd name="connsiteX681" fmla="*/ 223840 w 4561834"/>
              <a:gd name="connsiteY681" fmla="*/ 1011415 h 4901727"/>
              <a:gd name="connsiteX682" fmla="*/ 525826 w 4561834"/>
              <a:gd name="connsiteY682" fmla="*/ 1010417 h 4901727"/>
              <a:gd name="connsiteX683" fmla="*/ 491610 w 4561834"/>
              <a:gd name="connsiteY683" fmla="*/ 1036211 h 4901727"/>
              <a:gd name="connsiteX684" fmla="*/ 491950 w 4561834"/>
              <a:gd name="connsiteY684" fmla="*/ 1036663 h 4901727"/>
              <a:gd name="connsiteX685" fmla="*/ 537239 w 4561834"/>
              <a:gd name="connsiteY685" fmla="*/ 1017529 h 4901727"/>
              <a:gd name="connsiteX686" fmla="*/ 525826 w 4561834"/>
              <a:gd name="connsiteY686" fmla="*/ 1010417 h 4901727"/>
              <a:gd name="connsiteX687" fmla="*/ 270488 w 4561834"/>
              <a:gd name="connsiteY687" fmla="*/ 1001338 h 4901727"/>
              <a:gd name="connsiteX688" fmla="*/ 279772 w 4561834"/>
              <a:gd name="connsiteY688" fmla="*/ 1009490 h 4901727"/>
              <a:gd name="connsiteX689" fmla="*/ 253504 w 4561834"/>
              <a:gd name="connsiteY689" fmla="*/ 1010057 h 4901727"/>
              <a:gd name="connsiteX690" fmla="*/ 270488 w 4561834"/>
              <a:gd name="connsiteY690" fmla="*/ 1001338 h 4901727"/>
              <a:gd name="connsiteX691" fmla="*/ 484364 w 4561834"/>
              <a:gd name="connsiteY691" fmla="*/ 962390 h 4901727"/>
              <a:gd name="connsiteX692" fmla="*/ 452888 w 4561834"/>
              <a:gd name="connsiteY692" fmla="*/ 973712 h 4901727"/>
              <a:gd name="connsiteX693" fmla="*/ 484364 w 4561834"/>
              <a:gd name="connsiteY693" fmla="*/ 962390 h 4901727"/>
              <a:gd name="connsiteX694" fmla="*/ 38609 w 4561834"/>
              <a:gd name="connsiteY694" fmla="*/ 961031 h 4901727"/>
              <a:gd name="connsiteX695" fmla="*/ 0 w 4561834"/>
              <a:gd name="connsiteY695" fmla="*/ 974731 h 4901727"/>
              <a:gd name="connsiteX696" fmla="*/ 38609 w 4561834"/>
              <a:gd name="connsiteY696" fmla="*/ 961031 h 4901727"/>
              <a:gd name="connsiteX697" fmla="*/ 444057 w 4561834"/>
              <a:gd name="connsiteY697" fmla="*/ 949709 h 4901727"/>
              <a:gd name="connsiteX698" fmla="*/ 418922 w 4561834"/>
              <a:gd name="connsiteY698" fmla="*/ 954917 h 4901727"/>
              <a:gd name="connsiteX699" fmla="*/ 420733 w 4561834"/>
              <a:gd name="connsiteY699" fmla="*/ 964541 h 4901727"/>
              <a:gd name="connsiteX700" fmla="*/ 444057 w 4561834"/>
              <a:gd name="connsiteY700" fmla="*/ 949709 h 4901727"/>
              <a:gd name="connsiteX701" fmla="*/ 159869 w 4561834"/>
              <a:gd name="connsiteY701" fmla="*/ 943934 h 4901727"/>
              <a:gd name="connsiteX702" fmla="*/ 94880 w 4561834"/>
              <a:gd name="connsiteY702" fmla="*/ 958541 h 4901727"/>
              <a:gd name="connsiteX703" fmla="*/ 159869 w 4561834"/>
              <a:gd name="connsiteY703" fmla="*/ 943934 h 4901727"/>
              <a:gd name="connsiteX704" fmla="*/ 429225 w 4561834"/>
              <a:gd name="connsiteY704" fmla="*/ 932499 h 4901727"/>
              <a:gd name="connsiteX705" fmla="*/ 385861 w 4561834"/>
              <a:gd name="connsiteY705" fmla="*/ 941331 h 4901727"/>
              <a:gd name="connsiteX706" fmla="*/ 429225 w 4561834"/>
              <a:gd name="connsiteY706" fmla="*/ 932499 h 4901727"/>
              <a:gd name="connsiteX707" fmla="*/ 100088 w 4561834"/>
              <a:gd name="connsiteY707" fmla="*/ 845545 h 4901727"/>
              <a:gd name="connsiteX708" fmla="*/ 38382 w 4561834"/>
              <a:gd name="connsiteY708" fmla="*/ 859357 h 4901727"/>
              <a:gd name="connsiteX709" fmla="*/ 100088 w 4561834"/>
              <a:gd name="connsiteY709" fmla="*/ 845545 h 4901727"/>
              <a:gd name="connsiteX710" fmla="*/ 387672 w 4561834"/>
              <a:gd name="connsiteY710" fmla="*/ 803879 h 4901727"/>
              <a:gd name="connsiteX711" fmla="*/ 390616 w 4561834"/>
              <a:gd name="connsiteY711" fmla="*/ 818371 h 4901727"/>
              <a:gd name="connsiteX712" fmla="*/ 381332 w 4561834"/>
              <a:gd name="connsiteY712" fmla="*/ 810219 h 4901727"/>
              <a:gd name="connsiteX713" fmla="*/ 371482 w 4561834"/>
              <a:gd name="connsiteY713" fmla="*/ 817239 h 4901727"/>
              <a:gd name="connsiteX714" fmla="*/ 387672 w 4561834"/>
              <a:gd name="connsiteY714" fmla="*/ 803879 h 4901727"/>
              <a:gd name="connsiteX715" fmla="*/ 595548 w 4561834"/>
              <a:gd name="connsiteY715" fmla="*/ 802973 h 4901727"/>
              <a:gd name="connsiteX716" fmla="*/ 555694 w 4561834"/>
              <a:gd name="connsiteY716" fmla="*/ 830939 h 4901727"/>
              <a:gd name="connsiteX717" fmla="*/ 562035 w 4561834"/>
              <a:gd name="connsiteY717" fmla="*/ 824712 h 4901727"/>
              <a:gd name="connsiteX718" fmla="*/ 422658 w 4561834"/>
              <a:gd name="connsiteY718" fmla="*/ 827316 h 4901727"/>
              <a:gd name="connsiteX719" fmla="*/ 595548 w 4561834"/>
              <a:gd name="connsiteY719" fmla="*/ 802973 h 4901727"/>
              <a:gd name="connsiteX720" fmla="*/ 750210 w 4561834"/>
              <a:gd name="connsiteY720" fmla="*/ 783499 h 4901727"/>
              <a:gd name="connsiteX721" fmla="*/ 609248 w 4561834"/>
              <a:gd name="connsiteY721" fmla="*/ 815541 h 4901727"/>
              <a:gd name="connsiteX722" fmla="*/ 600077 w 4561834"/>
              <a:gd name="connsiteY722" fmla="*/ 807162 h 4901727"/>
              <a:gd name="connsiteX723" fmla="*/ 750210 w 4561834"/>
              <a:gd name="connsiteY723" fmla="*/ 783499 h 4901727"/>
              <a:gd name="connsiteX724" fmla="*/ 819521 w 4561834"/>
              <a:gd name="connsiteY724" fmla="*/ 765273 h 4901727"/>
              <a:gd name="connsiteX725" fmla="*/ 826521 w 4561834"/>
              <a:gd name="connsiteY725" fmla="*/ 766515 h 4901727"/>
              <a:gd name="connsiteX726" fmla="*/ 825146 w 4561834"/>
              <a:gd name="connsiteY726" fmla="*/ 774250 h 4901727"/>
              <a:gd name="connsiteX727" fmla="*/ 827288 w 4561834"/>
              <a:gd name="connsiteY727" fmla="*/ 773839 h 4901727"/>
              <a:gd name="connsiteX728" fmla="*/ 844947 w 4561834"/>
              <a:gd name="connsiteY728" fmla="*/ 771205 h 4901727"/>
              <a:gd name="connsiteX729" fmla="*/ 846788 w 4561834"/>
              <a:gd name="connsiteY729" fmla="*/ 775573 h 4901727"/>
              <a:gd name="connsiteX730" fmla="*/ 840011 w 4561834"/>
              <a:gd name="connsiteY730" fmla="*/ 776802 h 4901727"/>
              <a:gd name="connsiteX731" fmla="*/ 840239 w 4561834"/>
              <a:gd name="connsiteY731" fmla="*/ 776845 h 4901727"/>
              <a:gd name="connsiteX732" fmla="*/ 833796 w 4561834"/>
              <a:gd name="connsiteY732" fmla="*/ 779946 h 4901727"/>
              <a:gd name="connsiteX733" fmla="*/ 819186 w 4561834"/>
              <a:gd name="connsiteY733" fmla="*/ 780579 h 4901727"/>
              <a:gd name="connsiteX734" fmla="*/ 803085 w 4561834"/>
              <a:gd name="connsiteY734" fmla="*/ 783499 h 4901727"/>
              <a:gd name="connsiteX735" fmla="*/ 809425 w 4561834"/>
              <a:gd name="connsiteY735" fmla="*/ 777272 h 4901727"/>
              <a:gd name="connsiteX736" fmla="*/ 812611 w 4561834"/>
              <a:gd name="connsiteY736" fmla="*/ 776660 h 4901727"/>
              <a:gd name="connsiteX737" fmla="*/ 807726 w 4561834"/>
              <a:gd name="connsiteY737" fmla="*/ 773422 h 4901727"/>
              <a:gd name="connsiteX738" fmla="*/ 800367 w 4561834"/>
              <a:gd name="connsiteY738" fmla="*/ 779196 h 4901727"/>
              <a:gd name="connsiteX739" fmla="*/ 800367 w 4561834"/>
              <a:gd name="connsiteY739" fmla="*/ 778743 h 4901727"/>
              <a:gd name="connsiteX740" fmla="*/ 819521 w 4561834"/>
              <a:gd name="connsiteY740" fmla="*/ 765273 h 4901727"/>
              <a:gd name="connsiteX741" fmla="*/ 651820 w 4561834"/>
              <a:gd name="connsiteY741" fmla="*/ 761420 h 4901727"/>
              <a:gd name="connsiteX742" fmla="*/ 651820 w 4561834"/>
              <a:gd name="connsiteY742" fmla="*/ 761760 h 4901727"/>
              <a:gd name="connsiteX743" fmla="*/ 650860 w 4561834"/>
              <a:gd name="connsiteY743" fmla="*/ 761660 h 4901727"/>
              <a:gd name="connsiteX744" fmla="*/ 624901 w 4561834"/>
              <a:gd name="connsiteY744" fmla="*/ 758958 h 4901727"/>
              <a:gd name="connsiteX745" fmla="*/ 650860 w 4561834"/>
              <a:gd name="connsiteY745" fmla="*/ 761660 h 4901727"/>
              <a:gd name="connsiteX746" fmla="*/ 628171 w 4561834"/>
              <a:gd name="connsiteY746" fmla="*/ 767322 h 4901727"/>
              <a:gd name="connsiteX747" fmla="*/ 597134 w 4561834"/>
              <a:gd name="connsiteY747" fmla="*/ 771950 h 4901727"/>
              <a:gd name="connsiteX748" fmla="*/ 624901 w 4561834"/>
              <a:gd name="connsiteY748" fmla="*/ 758958 h 4901727"/>
              <a:gd name="connsiteX749" fmla="*/ 887364 w 4561834"/>
              <a:gd name="connsiteY749" fmla="*/ 753141 h 4901727"/>
              <a:gd name="connsiteX750" fmla="*/ 900682 w 4561834"/>
              <a:gd name="connsiteY750" fmla="*/ 754061 h 4901727"/>
              <a:gd name="connsiteX751" fmla="*/ 879736 w 4561834"/>
              <a:gd name="connsiteY751" fmla="*/ 766062 h 4901727"/>
              <a:gd name="connsiteX752" fmla="*/ 887364 w 4561834"/>
              <a:gd name="connsiteY752" fmla="*/ 753141 h 4901727"/>
              <a:gd name="connsiteX753" fmla="*/ 1034005 w 4561834"/>
              <a:gd name="connsiteY753" fmla="*/ 729829 h 4901727"/>
              <a:gd name="connsiteX754" fmla="*/ 1031861 w 4561834"/>
              <a:gd name="connsiteY754" fmla="*/ 732012 h 4901727"/>
              <a:gd name="connsiteX755" fmla="*/ 1035529 w 4561834"/>
              <a:gd name="connsiteY755" fmla="*/ 731416 h 4901727"/>
              <a:gd name="connsiteX756" fmla="*/ 919024 w 4561834"/>
              <a:gd name="connsiteY756" fmla="*/ 717377 h 4901727"/>
              <a:gd name="connsiteX757" fmla="*/ 919024 w 4561834"/>
              <a:gd name="connsiteY757" fmla="*/ 718056 h 4901727"/>
              <a:gd name="connsiteX758" fmla="*/ 931818 w 4561834"/>
              <a:gd name="connsiteY758" fmla="*/ 725982 h 4901727"/>
              <a:gd name="connsiteX759" fmla="*/ 907023 w 4561834"/>
              <a:gd name="connsiteY759" fmla="*/ 735266 h 4901727"/>
              <a:gd name="connsiteX760" fmla="*/ 919024 w 4561834"/>
              <a:gd name="connsiteY760" fmla="*/ 717377 h 4901727"/>
              <a:gd name="connsiteX761" fmla="*/ 828673 w 4561834"/>
              <a:gd name="connsiteY761" fmla="*/ 671069 h 4901727"/>
              <a:gd name="connsiteX762" fmla="*/ 824257 w 4561834"/>
              <a:gd name="connsiteY762" fmla="*/ 681485 h 4901727"/>
              <a:gd name="connsiteX763" fmla="*/ 874754 w 4561834"/>
              <a:gd name="connsiteY763" fmla="*/ 671408 h 4901727"/>
              <a:gd name="connsiteX764" fmla="*/ 883925 w 4561834"/>
              <a:gd name="connsiteY764" fmla="*/ 680466 h 4901727"/>
              <a:gd name="connsiteX765" fmla="*/ 802858 w 4561834"/>
              <a:gd name="connsiteY765" fmla="*/ 684203 h 4901727"/>
              <a:gd name="connsiteX766" fmla="*/ 802858 w 4561834"/>
              <a:gd name="connsiteY766" fmla="*/ 683750 h 4901727"/>
              <a:gd name="connsiteX767" fmla="*/ 828673 w 4561834"/>
              <a:gd name="connsiteY767" fmla="*/ 671069 h 4901727"/>
              <a:gd name="connsiteX768" fmla="*/ 966464 w 4561834"/>
              <a:gd name="connsiteY768" fmla="*/ 660312 h 4901727"/>
              <a:gd name="connsiteX769" fmla="*/ 966464 w 4561834"/>
              <a:gd name="connsiteY769" fmla="*/ 660426 h 4901727"/>
              <a:gd name="connsiteX770" fmla="*/ 908154 w 4561834"/>
              <a:gd name="connsiteY770" fmla="*/ 678541 h 4901727"/>
              <a:gd name="connsiteX771" fmla="*/ 966464 w 4561834"/>
              <a:gd name="connsiteY771" fmla="*/ 660312 h 4901727"/>
              <a:gd name="connsiteX772" fmla="*/ 888907 w 4561834"/>
              <a:gd name="connsiteY772" fmla="*/ 630648 h 4901727"/>
              <a:gd name="connsiteX773" fmla="*/ 889137 w 4561834"/>
              <a:gd name="connsiteY773" fmla="*/ 630648 h 4901727"/>
              <a:gd name="connsiteX774" fmla="*/ 888907 w 4561834"/>
              <a:gd name="connsiteY774" fmla="*/ 630761 h 4901727"/>
              <a:gd name="connsiteX775" fmla="*/ 903866 w 4561834"/>
              <a:gd name="connsiteY775" fmla="*/ 623416 h 4901727"/>
              <a:gd name="connsiteX776" fmla="*/ 908721 w 4561834"/>
              <a:gd name="connsiteY776" fmla="*/ 625666 h 4901727"/>
              <a:gd name="connsiteX777" fmla="*/ 903569 w 4561834"/>
              <a:gd name="connsiteY777" fmla="*/ 630662 h 4901727"/>
              <a:gd name="connsiteX778" fmla="*/ 889137 w 4561834"/>
              <a:gd name="connsiteY778" fmla="*/ 630648 h 4901727"/>
              <a:gd name="connsiteX779" fmla="*/ 874527 w 4561834"/>
              <a:gd name="connsiteY779" fmla="*/ 621590 h 4901727"/>
              <a:gd name="connsiteX780" fmla="*/ 874527 w 4561834"/>
              <a:gd name="connsiteY780" fmla="*/ 622043 h 4901727"/>
              <a:gd name="connsiteX781" fmla="*/ 874365 w 4561834"/>
              <a:gd name="connsiteY781" fmla="*/ 621607 h 4901727"/>
              <a:gd name="connsiteX782" fmla="*/ 969068 w 4561834"/>
              <a:gd name="connsiteY782" fmla="*/ 619439 h 4901727"/>
              <a:gd name="connsiteX783" fmla="*/ 969068 w 4561834"/>
              <a:gd name="connsiteY783" fmla="*/ 619892 h 4901727"/>
              <a:gd name="connsiteX784" fmla="*/ 968650 w 4561834"/>
              <a:gd name="connsiteY784" fmla="*/ 619476 h 4901727"/>
              <a:gd name="connsiteX785" fmla="*/ 871101 w 4561834"/>
              <a:gd name="connsiteY785" fmla="*/ 612832 h 4901727"/>
              <a:gd name="connsiteX786" fmla="*/ 874365 w 4561834"/>
              <a:gd name="connsiteY786" fmla="*/ 621607 h 4901727"/>
              <a:gd name="connsiteX787" fmla="*/ 855959 w 4561834"/>
              <a:gd name="connsiteY787" fmla="*/ 623515 h 4901727"/>
              <a:gd name="connsiteX788" fmla="*/ 871101 w 4561834"/>
              <a:gd name="connsiteY788" fmla="*/ 612832 h 4901727"/>
              <a:gd name="connsiteX789" fmla="*/ 960803 w 4561834"/>
              <a:gd name="connsiteY789" fmla="*/ 611666 h 4901727"/>
              <a:gd name="connsiteX790" fmla="*/ 968650 w 4561834"/>
              <a:gd name="connsiteY790" fmla="*/ 619476 h 4901727"/>
              <a:gd name="connsiteX791" fmla="*/ 959083 w 4561834"/>
              <a:gd name="connsiteY791" fmla="*/ 620327 h 4901727"/>
              <a:gd name="connsiteX792" fmla="*/ 934309 w 4561834"/>
              <a:gd name="connsiteY792" fmla="*/ 624308 h 4901727"/>
              <a:gd name="connsiteX793" fmla="*/ 960803 w 4561834"/>
              <a:gd name="connsiteY793" fmla="*/ 611666 h 4901727"/>
              <a:gd name="connsiteX794" fmla="*/ 1019225 w 4561834"/>
              <a:gd name="connsiteY794" fmla="*/ 607891 h 4901727"/>
              <a:gd name="connsiteX795" fmla="*/ 1024887 w 4561834"/>
              <a:gd name="connsiteY795" fmla="*/ 627138 h 4901727"/>
              <a:gd name="connsiteX796" fmla="*/ 995336 w 4561834"/>
              <a:gd name="connsiteY796" fmla="*/ 631214 h 4901727"/>
              <a:gd name="connsiteX797" fmla="*/ 1019225 w 4561834"/>
              <a:gd name="connsiteY797" fmla="*/ 607891 h 4901727"/>
              <a:gd name="connsiteX798" fmla="*/ 1105274 w 4561834"/>
              <a:gd name="connsiteY798" fmla="*/ 594191 h 4901727"/>
              <a:gd name="connsiteX799" fmla="*/ 1091008 w 4561834"/>
              <a:gd name="connsiteY799" fmla="*/ 606419 h 4901727"/>
              <a:gd name="connsiteX800" fmla="*/ 1090782 w 4561834"/>
              <a:gd name="connsiteY800" fmla="*/ 606759 h 4901727"/>
              <a:gd name="connsiteX801" fmla="*/ 1105274 w 4561834"/>
              <a:gd name="connsiteY801" fmla="*/ 594191 h 4901727"/>
              <a:gd name="connsiteX802" fmla="*/ 1138726 w 4561834"/>
              <a:gd name="connsiteY802" fmla="*/ 584291 h 4901727"/>
              <a:gd name="connsiteX803" fmla="*/ 1113426 w 4561834"/>
              <a:gd name="connsiteY803" fmla="*/ 607664 h 4901727"/>
              <a:gd name="connsiteX804" fmla="*/ 1113426 w 4561834"/>
              <a:gd name="connsiteY804" fmla="*/ 608004 h 4901727"/>
              <a:gd name="connsiteX805" fmla="*/ 1147393 w 4561834"/>
              <a:gd name="connsiteY805" fmla="*/ 592379 h 4901727"/>
              <a:gd name="connsiteX806" fmla="*/ 1138726 w 4561834"/>
              <a:gd name="connsiteY806" fmla="*/ 584291 h 4901727"/>
              <a:gd name="connsiteX807" fmla="*/ 811676 w 4561834"/>
              <a:gd name="connsiteY807" fmla="*/ 583563 h 4901727"/>
              <a:gd name="connsiteX808" fmla="*/ 805688 w 4561834"/>
              <a:gd name="connsiteY808" fmla="*/ 591523 h 4901727"/>
              <a:gd name="connsiteX809" fmla="*/ 781232 w 4561834"/>
              <a:gd name="connsiteY809" fmla="*/ 596682 h 4901727"/>
              <a:gd name="connsiteX810" fmla="*/ 793276 w 4561834"/>
              <a:gd name="connsiteY810" fmla="*/ 584383 h 4901727"/>
              <a:gd name="connsiteX811" fmla="*/ 812029 w 4561834"/>
              <a:gd name="connsiteY811" fmla="*/ 583095 h 4901727"/>
              <a:gd name="connsiteX812" fmla="*/ 812029 w 4561834"/>
              <a:gd name="connsiteY812" fmla="*/ 583548 h 4901727"/>
              <a:gd name="connsiteX813" fmla="*/ 811676 w 4561834"/>
              <a:gd name="connsiteY813" fmla="*/ 583563 h 4901727"/>
              <a:gd name="connsiteX814" fmla="*/ 4498155 w 4561834"/>
              <a:gd name="connsiteY814" fmla="*/ 565915 h 4901727"/>
              <a:gd name="connsiteX815" fmla="*/ 4508501 w 4561834"/>
              <a:gd name="connsiteY815" fmla="*/ 578808 h 4901727"/>
              <a:gd name="connsiteX816" fmla="*/ 4485403 w 4561834"/>
              <a:gd name="connsiteY816" fmla="*/ 568618 h 4901727"/>
              <a:gd name="connsiteX817" fmla="*/ 4485856 w 4561834"/>
              <a:gd name="connsiteY817" fmla="*/ 568732 h 4901727"/>
              <a:gd name="connsiteX818" fmla="*/ 4498155 w 4561834"/>
              <a:gd name="connsiteY818" fmla="*/ 565915 h 4901727"/>
              <a:gd name="connsiteX819" fmla="*/ 4468048 w 4561834"/>
              <a:gd name="connsiteY819" fmla="*/ 564445 h 4901727"/>
              <a:gd name="connsiteX820" fmla="*/ 4470532 w 4561834"/>
              <a:gd name="connsiteY820" fmla="*/ 567803 h 4901727"/>
              <a:gd name="connsiteX821" fmla="*/ 4467733 w 4561834"/>
              <a:gd name="connsiteY821" fmla="*/ 565064 h 4901727"/>
              <a:gd name="connsiteX822" fmla="*/ 915061 w 4561834"/>
              <a:gd name="connsiteY822" fmla="*/ 557167 h 4901727"/>
              <a:gd name="connsiteX823" fmla="*/ 829352 w 4561834"/>
              <a:gd name="connsiteY823" fmla="*/ 571773 h 4901727"/>
              <a:gd name="connsiteX824" fmla="*/ 870338 w 4561834"/>
              <a:gd name="connsiteY824" fmla="*/ 562488 h 4901727"/>
              <a:gd name="connsiteX825" fmla="*/ 892417 w 4561834"/>
              <a:gd name="connsiteY825" fmla="*/ 560337 h 4901727"/>
              <a:gd name="connsiteX826" fmla="*/ 949028 w 4561834"/>
              <a:gd name="connsiteY826" fmla="*/ 552412 h 4901727"/>
              <a:gd name="connsiteX827" fmla="*/ 955708 w 4561834"/>
              <a:gd name="connsiteY827" fmla="*/ 561583 h 4901727"/>
              <a:gd name="connsiteX828" fmla="*/ 936573 w 4561834"/>
              <a:gd name="connsiteY828" fmla="*/ 559205 h 4901727"/>
              <a:gd name="connsiteX829" fmla="*/ 949028 w 4561834"/>
              <a:gd name="connsiteY829" fmla="*/ 552412 h 4901727"/>
              <a:gd name="connsiteX830" fmla="*/ 1105840 w 4561834"/>
              <a:gd name="connsiteY830" fmla="*/ 533730 h 4901727"/>
              <a:gd name="connsiteX831" fmla="*/ 1083196 w 4561834"/>
              <a:gd name="connsiteY831" fmla="*/ 542221 h 4901727"/>
              <a:gd name="connsiteX832" fmla="*/ 1083196 w 4561834"/>
              <a:gd name="connsiteY832" fmla="*/ 542561 h 4901727"/>
              <a:gd name="connsiteX833" fmla="*/ 1105840 w 4561834"/>
              <a:gd name="connsiteY833" fmla="*/ 533730 h 4901727"/>
              <a:gd name="connsiteX834" fmla="*/ 1076403 w 4561834"/>
              <a:gd name="connsiteY834" fmla="*/ 518219 h 4901727"/>
              <a:gd name="connsiteX835" fmla="*/ 1057834 w 4561834"/>
              <a:gd name="connsiteY835" fmla="*/ 521389 h 4901727"/>
              <a:gd name="connsiteX836" fmla="*/ 1059419 w 4561834"/>
              <a:gd name="connsiteY836" fmla="*/ 531239 h 4901727"/>
              <a:gd name="connsiteX837" fmla="*/ 1076403 w 4561834"/>
              <a:gd name="connsiteY837" fmla="*/ 518219 h 4901727"/>
              <a:gd name="connsiteX838" fmla="*/ 3228318 w 4561834"/>
              <a:gd name="connsiteY838" fmla="*/ 515331 h 4901727"/>
              <a:gd name="connsiteX839" fmla="*/ 3222416 w 4561834"/>
              <a:gd name="connsiteY839" fmla="*/ 518445 h 4901727"/>
              <a:gd name="connsiteX840" fmla="*/ 3222869 w 4561834"/>
              <a:gd name="connsiteY840" fmla="*/ 518332 h 4901727"/>
              <a:gd name="connsiteX841" fmla="*/ 3238380 w 4561834"/>
              <a:gd name="connsiteY841" fmla="*/ 518332 h 4901727"/>
              <a:gd name="connsiteX842" fmla="*/ 3228318 w 4561834"/>
              <a:gd name="connsiteY842" fmla="*/ 515331 h 4901727"/>
              <a:gd name="connsiteX843" fmla="*/ 4041459 w 4561834"/>
              <a:gd name="connsiteY843" fmla="*/ 512785 h 4901727"/>
              <a:gd name="connsiteX844" fmla="*/ 4032866 w 4561834"/>
              <a:gd name="connsiteY844" fmla="*/ 515995 h 4901727"/>
              <a:gd name="connsiteX845" fmla="*/ 4032628 w 4561834"/>
              <a:gd name="connsiteY845" fmla="*/ 515857 h 4901727"/>
              <a:gd name="connsiteX846" fmla="*/ 4032628 w 4561834"/>
              <a:gd name="connsiteY846" fmla="*/ 516083 h 4901727"/>
              <a:gd name="connsiteX847" fmla="*/ 4032866 w 4561834"/>
              <a:gd name="connsiteY847" fmla="*/ 515995 h 4901727"/>
              <a:gd name="connsiteX848" fmla="*/ 4042308 w 4561834"/>
              <a:gd name="connsiteY848" fmla="*/ 521461 h 4901727"/>
              <a:gd name="connsiteX849" fmla="*/ 4056065 w 4561834"/>
              <a:gd name="connsiteY849" fmla="*/ 515857 h 4901727"/>
              <a:gd name="connsiteX850" fmla="*/ 4041459 w 4561834"/>
              <a:gd name="connsiteY850" fmla="*/ 512785 h 4901727"/>
              <a:gd name="connsiteX851" fmla="*/ 3030676 w 4561834"/>
              <a:gd name="connsiteY851" fmla="*/ 510918 h 4901727"/>
              <a:gd name="connsiteX852" fmla="*/ 3029598 w 4561834"/>
              <a:gd name="connsiteY852" fmla="*/ 512444 h 4901727"/>
              <a:gd name="connsiteX853" fmla="*/ 3030577 w 4561834"/>
              <a:gd name="connsiteY853" fmla="*/ 513502 h 4901727"/>
              <a:gd name="connsiteX854" fmla="*/ 3183476 w 4561834"/>
              <a:gd name="connsiteY854" fmla="*/ 507887 h 4901727"/>
              <a:gd name="connsiteX855" fmla="*/ 3175089 w 4561834"/>
              <a:gd name="connsiteY855" fmla="*/ 513350 h 4901727"/>
              <a:gd name="connsiteX856" fmla="*/ 3178486 w 4561834"/>
              <a:gd name="connsiteY856" fmla="*/ 517879 h 4901727"/>
              <a:gd name="connsiteX857" fmla="*/ 3178939 w 4561834"/>
              <a:gd name="connsiteY857" fmla="*/ 518332 h 4901727"/>
              <a:gd name="connsiteX858" fmla="*/ 3183476 w 4561834"/>
              <a:gd name="connsiteY858" fmla="*/ 507887 h 4901727"/>
              <a:gd name="connsiteX859" fmla="*/ 3972918 w 4561834"/>
              <a:gd name="connsiteY859" fmla="*/ 505285 h 4901727"/>
              <a:gd name="connsiteX860" fmla="*/ 3960392 w 4561834"/>
              <a:gd name="connsiteY860" fmla="*/ 510875 h 4901727"/>
              <a:gd name="connsiteX861" fmla="*/ 3966167 w 4561834"/>
              <a:gd name="connsiteY861" fmla="*/ 516083 h 4901727"/>
              <a:gd name="connsiteX862" fmla="*/ 3966167 w 4561834"/>
              <a:gd name="connsiteY862" fmla="*/ 515857 h 4901727"/>
              <a:gd name="connsiteX863" fmla="*/ 3972918 w 4561834"/>
              <a:gd name="connsiteY863" fmla="*/ 505285 h 4901727"/>
              <a:gd name="connsiteX864" fmla="*/ 3037680 w 4561834"/>
              <a:gd name="connsiteY864" fmla="*/ 501004 h 4901727"/>
              <a:gd name="connsiteX865" fmla="*/ 3031636 w 4561834"/>
              <a:gd name="connsiteY865" fmla="*/ 509560 h 4901727"/>
              <a:gd name="connsiteX866" fmla="*/ 3041742 w 4561834"/>
              <a:gd name="connsiteY866" fmla="*/ 511255 h 4901727"/>
              <a:gd name="connsiteX867" fmla="*/ 3071717 w 4561834"/>
              <a:gd name="connsiteY867" fmla="*/ 516860 h 4901727"/>
              <a:gd name="connsiteX868" fmla="*/ 1039354 w 4561834"/>
              <a:gd name="connsiteY868" fmla="*/ 498732 h 4901727"/>
              <a:gd name="connsiteX869" fmla="*/ 1065307 w 4561834"/>
              <a:gd name="connsiteY869" fmla="*/ 499990 h 4901727"/>
              <a:gd name="connsiteX870" fmla="*/ 1033491 w 4561834"/>
              <a:gd name="connsiteY870" fmla="*/ 505311 h 4901727"/>
              <a:gd name="connsiteX871" fmla="*/ 1039354 w 4561834"/>
              <a:gd name="connsiteY871" fmla="*/ 498732 h 4901727"/>
              <a:gd name="connsiteX872" fmla="*/ 3130089 w 4561834"/>
              <a:gd name="connsiteY872" fmla="*/ 497962 h 4901727"/>
              <a:gd name="connsiteX873" fmla="*/ 3124932 w 4561834"/>
              <a:gd name="connsiteY873" fmla="*/ 502707 h 4901727"/>
              <a:gd name="connsiteX874" fmla="*/ 3138632 w 4561834"/>
              <a:gd name="connsiteY874" fmla="*/ 507349 h 4901727"/>
              <a:gd name="connsiteX875" fmla="*/ 3139085 w 4561834"/>
              <a:gd name="connsiteY875" fmla="*/ 507802 h 4901727"/>
              <a:gd name="connsiteX876" fmla="*/ 3130089 w 4561834"/>
              <a:gd name="connsiteY876" fmla="*/ 497962 h 4901727"/>
              <a:gd name="connsiteX877" fmla="*/ 3891788 w 4561834"/>
              <a:gd name="connsiteY877" fmla="*/ 496036 h 4901727"/>
              <a:gd name="connsiteX878" fmla="*/ 3884194 w 4561834"/>
              <a:gd name="connsiteY878" fmla="*/ 500799 h 4901727"/>
              <a:gd name="connsiteX879" fmla="*/ 3905593 w 4561834"/>
              <a:gd name="connsiteY879" fmla="*/ 505780 h 4901727"/>
              <a:gd name="connsiteX880" fmla="*/ 3891788 w 4561834"/>
              <a:gd name="connsiteY880" fmla="*/ 496036 h 4901727"/>
              <a:gd name="connsiteX881" fmla="*/ 3175570 w 4561834"/>
              <a:gd name="connsiteY881" fmla="*/ 482511 h 4901727"/>
              <a:gd name="connsiteX882" fmla="*/ 3184147 w 4561834"/>
              <a:gd name="connsiteY882" fmla="*/ 483233 h 4901727"/>
              <a:gd name="connsiteX883" fmla="*/ 3177184 w 4561834"/>
              <a:gd name="connsiteY883" fmla="*/ 488667 h 4901727"/>
              <a:gd name="connsiteX884" fmla="*/ 3172569 w 4561834"/>
              <a:gd name="connsiteY884" fmla="*/ 488305 h 4901727"/>
              <a:gd name="connsiteX885" fmla="*/ 3169713 w 4561834"/>
              <a:gd name="connsiteY885" fmla="*/ 485933 h 4901727"/>
              <a:gd name="connsiteX886" fmla="*/ 3171473 w 4561834"/>
              <a:gd name="connsiteY886" fmla="*/ 482898 h 4901727"/>
              <a:gd name="connsiteX887" fmla="*/ 3175570 w 4561834"/>
              <a:gd name="connsiteY887" fmla="*/ 482511 h 4901727"/>
              <a:gd name="connsiteX888" fmla="*/ 786894 w 4561834"/>
              <a:gd name="connsiteY888" fmla="*/ 481195 h 4901727"/>
              <a:gd name="connsiteX889" fmla="*/ 759494 w 4561834"/>
              <a:gd name="connsiteY889" fmla="*/ 489120 h 4901727"/>
              <a:gd name="connsiteX890" fmla="*/ 786894 w 4561834"/>
              <a:gd name="connsiteY890" fmla="*/ 481195 h 4901727"/>
              <a:gd name="connsiteX891" fmla="*/ 3961142 w 4561834"/>
              <a:gd name="connsiteY891" fmla="*/ 480022 h 4901727"/>
              <a:gd name="connsiteX892" fmla="*/ 3974092 w 4561834"/>
              <a:gd name="connsiteY892" fmla="*/ 480645 h 4901727"/>
              <a:gd name="connsiteX893" fmla="*/ 3963562 w 4561834"/>
              <a:gd name="connsiteY893" fmla="*/ 486532 h 4901727"/>
              <a:gd name="connsiteX894" fmla="*/ 3956636 w 4561834"/>
              <a:gd name="connsiteY894" fmla="*/ 486228 h 4901727"/>
              <a:gd name="connsiteX895" fmla="*/ 3952100 w 4561834"/>
              <a:gd name="connsiteY895" fmla="*/ 483808 h 4901727"/>
              <a:gd name="connsiteX896" fmla="*/ 3954970 w 4561834"/>
              <a:gd name="connsiteY896" fmla="*/ 480422 h 4901727"/>
              <a:gd name="connsiteX897" fmla="*/ 3961142 w 4561834"/>
              <a:gd name="connsiteY897" fmla="*/ 480022 h 4901727"/>
              <a:gd name="connsiteX898" fmla="*/ 845132 w 4561834"/>
              <a:gd name="connsiteY898" fmla="*/ 478336 h 4901727"/>
              <a:gd name="connsiteX899" fmla="*/ 871131 w 4561834"/>
              <a:gd name="connsiteY899" fmla="*/ 482214 h 4901727"/>
              <a:gd name="connsiteX900" fmla="*/ 825842 w 4561834"/>
              <a:gd name="connsiteY900" fmla="*/ 486856 h 4901727"/>
              <a:gd name="connsiteX901" fmla="*/ 845132 w 4561834"/>
              <a:gd name="connsiteY901" fmla="*/ 478336 h 4901727"/>
              <a:gd name="connsiteX902" fmla="*/ 3313214 w 4561834"/>
              <a:gd name="connsiteY902" fmla="*/ 473624 h 4901727"/>
              <a:gd name="connsiteX903" fmla="*/ 3313214 w 4561834"/>
              <a:gd name="connsiteY903" fmla="*/ 473964 h 4901727"/>
              <a:gd name="connsiteX904" fmla="*/ 3313025 w 4561834"/>
              <a:gd name="connsiteY904" fmla="*/ 473744 h 4901727"/>
              <a:gd name="connsiteX905" fmla="*/ 3172366 w 4561834"/>
              <a:gd name="connsiteY905" fmla="*/ 465699 h 4901727"/>
              <a:gd name="connsiteX906" fmla="*/ 3172366 w 4561834"/>
              <a:gd name="connsiteY906" fmla="*/ 480191 h 4901727"/>
              <a:gd name="connsiteX907" fmla="*/ 3168403 w 4561834"/>
              <a:gd name="connsiteY907" fmla="*/ 470341 h 4901727"/>
              <a:gd name="connsiteX908" fmla="*/ 3162516 w 4561834"/>
              <a:gd name="connsiteY908" fmla="*/ 475436 h 4901727"/>
              <a:gd name="connsiteX909" fmla="*/ 3172366 w 4561834"/>
              <a:gd name="connsiteY909" fmla="*/ 465699 h 4901727"/>
              <a:gd name="connsiteX910" fmla="*/ 3309328 w 4561834"/>
              <a:gd name="connsiteY910" fmla="*/ 463815 h 4901727"/>
              <a:gd name="connsiteX911" fmla="*/ 3328166 w 4561834"/>
              <a:gd name="connsiteY911" fmla="*/ 464664 h 4901727"/>
              <a:gd name="connsiteX912" fmla="*/ 3312869 w 4561834"/>
              <a:gd name="connsiteY912" fmla="*/ 473562 h 4901727"/>
              <a:gd name="connsiteX913" fmla="*/ 3313025 w 4561834"/>
              <a:gd name="connsiteY913" fmla="*/ 473744 h 4901727"/>
              <a:gd name="connsiteX914" fmla="*/ 3307645 w 4561834"/>
              <a:gd name="connsiteY914" fmla="*/ 477144 h 4901727"/>
              <a:gd name="connsiteX915" fmla="*/ 3283890 w 4561834"/>
              <a:gd name="connsiteY915" fmla="*/ 473624 h 4901727"/>
              <a:gd name="connsiteX916" fmla="*/ 3291880 w 4561834"/>
              <a:gd name="connsiteY916" fmla="*/ 469850 h 4901727"/>
              <a:gd name="connsiteX917" fmla="*/ 3291482 w 4561834"/>
              <a:gd name="connsiteY917" fmla="*/ 469759 h 4901727"/>
              <a:gd name="connsiteX918" fmla="*/ 3291934 w 4561834"/>
              <a:gd name="connsiteY918" fmla="*/ 469080 h 4901727"/>
              <a:gd name="connsiteX919" fmla="*/ 3309328 w 4561834"/>
              <a:gd name="connsiteY919" fmla="*/ 463815 h 4901727"/>
              <a:gd name="connsiteX920" fmla="*/ 3224349 w 4561834"/>
              <a:gd name="connsiteY920" fmla="*/ 462458 h 4901727"/>
              <a:gd name="connsiteX921" fmla="*/ 3235097 w 4561834"/>
              <a:gd name="connsiteY921" fmla="*/ 473269 h 4901727"/>
              <a:gd name="connsiteX922" fmla="*/ 3220491 w 4561834"/>
              <a:gd name="connsiteY922" fmla="*/ 468740 h 4901727"/>
              <a:gd name="connsiteX923" fmla="*/ 3220944 w 4561834"/>
              <a:gd name="connsiteY923" fmla="*/ 468061 h 4901727"/>
              <a:gd name="connsiteX924" fmla="*/ 3224349 w 4561834"/>
              <a:gd name="connsiteY924" fmla="*/ 462458 h 4901727"/>
              <a:gd name="connsiteX925" fmla="*/ 4162593 w 4561834"/>
              <a:gd name="connsiteY925" fmla="*/ 460604 h 4901727"/>
              <a:gd name="connsiteX926" fmla="*/ 4191139 w 4561834"/>
              <a:gd name="connsiteY926" fmla="*/ 461397 h 4901727"/>
              <a:gd name="connsiteX927" fmla="*/ 4136340 w 4561834"/>
              <a:gd name="connsiteY927" fmla="*/ 466605 h 4901727"/>
              <a:gd name="connsiteX928" fmla="*/ 4136340 w 4561834"/>
              <a:gd name="connsiteY928" fmla="*/ 465926 h 4901727"/>
              <a:gd name="connsiteX929" fmla="*/ 4162593 w 4561834"/>
              <a:gd name="connsiteY929" fmla="*/ 460604 h 4901727"/>
              <a:gd name="connsiteX930" fmla="*/ 4033909 w 4561834"/>
              <a:gd name="connsiteY930" fmla="*/ 460256 h 4901727"/>
              <a:gd name="connsiteX931" fmla="*/ 4050404 w 4561834"/>
              <a:gd name="connsiteY931" fmla="*/ 470907 h 4901727"/>
              <a:gd name="connsiteX932" fmla="*/ 4028892 w 4561834"/>
              <a:gd name="connsiteY932" fmla="*/ 466265 h 4901727"/>
              <a:gd name="connsiteX933" fmla="*/ 4028892 w 4561834"/>
              <a:gd name="connsiteY933" fmla="*/ 465926 h 4901727"/>
              <a:gd name="connsiteX934" fmla="*/ 4033909 w 4561834"/>
              <a:gd name="connsiteY934" fmla="*/ 460256 h 4901727"/>
              <a:gd name="connsiteX935" fmla="*/ 3199639 w 4561834"/>
              <a:gd name="connsiteY935" fmla="*/ 453687 h 4901727"/>
              <a:gd name="connsiteX936" fmla="*/ 3193078 w 4561834"/>
              <a:gd name="connsiteY936" fmla="*/ 461961 h 4901727"/>
              <a:gd name="connsiteX937" fmla="*/ 3183581 w 4561834"/>
              <a:gd name="connsiteY937" fmla="*/ 462513 h 4901727"/>
              <a:gd name="connsiteX938" fmla="*/ 3191195 w 4561834"/>
              <a:gd name="connsiteY938" fmla="*/ 456470 h 4901727"/>
              <a:gd name="connsiteX939" fmla="*/ 3200451 w 4561834"/>
              <a:gd name="connsiteY939" fmla="*/ 452663 h 4901727"/>
              <a:gd name="connsiteX940" fmla="*/ 3199998 w 4561834"/>
              <a:gd name="connsiteY940" fmla="*/ 453569 h 4901727"/>
              <a:gd name="connsiteX941" fmla="*/ 3199639 w 4561834"/>
              <a:gd name="connsiteY941" fmla="*/ 453687 h 4901727"/>
              <a:gd name="connsiteX942" fmla="*/ 3997094 w 4561834"/>
              <a:gd name="connsiteY942" fmla="*/ 451445 h 4901727"/>
              <a:gd name="connsiteX943" fmla="*/ 3986603 w 4561834"/>
              <a:gd name="connsiteY943" fmla="*/ 460336 h 4901727"/>
              <a:gd name="connsiteX944" fmla="*/ 3972167 w 4561834"/>
              <a:gd name="connsiteY944" fmla="*/ 460944 h 4901727"/>
              <a:gd name="connsiteX945" fmla="*/ 3984140 w 4561834"/>
              <a:gd name="connsiteY945" fmla="*/ 454391 h 4901727"/>
              <a:gd name="connsiteX946" fmla="*/ 3997642 w 4561834"/>
              <a:gd name="connsiteY946" fmla="*/ 450981 h 4901727"/>
              <a:gd name="connsiteX947" fmla="*/ 3997642 w 4561834"/>
              <a:gd name="connsiteY947" fmla="*/ 451320 h 4901727"/>
              <a:gd name="connsiteX948" fmla="*/ 3997094 w 4561834"/>
              <a:gd name="connsiteY948" fmla="*/ 451445 h 4901727"/>
              <a:gd name="connsiteX949" fmla="*/ 3242989 w 4561834"/>
              <a:gd name="connsiteY949" fmla="*/ 430874 h 4901727"/>
              <a:gd name="connsiteX950" fmla="*/ 3206452 w 4561834"/>
              <a:gd name="connsiteY950" fmla="*/ 452776 h 4901727"/>
              <a:gd name="connsiteX951" fmla="*/ 3224632 w 4561834"/>
              <a:gd name="connsiteY951" fmla="*/ 437597 h 4901727"/>
              <a:gd name="connsiteX952" fmla="*/ 3246872 w 4561834"/>
              <a:gd name="connsiteY952" fmla="*/ 428547 h 4901727"/>
              <a:gd name="connsiteX953" fmla="*/ 3246872 w 4561834"/>
              <a:gd name="connsiteY953" fmla="*/ 429452 h 4901727"/>
              <a:gd name="connsiteX954" fmla="*/ 3242989 w 4561834"/>
              <a:gd name="connsiteY954" fmla="*/ 430874 h 4901727"/>
              <a:gd name="connsiteX955" fmla="*/ 4068066 w 4561834"/>
              <a:gd name="connsiteY955" fmla="*/ 426751 h 4901727"/>
              <a:gd name="connsiteX956" fmla="*/ 4068066 w 4561834"/>
              <a:gd name="connsiteY956" fmla="*/ 426977 h 4901727"/>
              <a:gd name="connsiteX957" fmla="*/ 4007379 w 4561834"/>
              <a:gd name="connsiteY957" fmla="*/ 451546 h 4901727"/>
              <a:gd name="connsiteX958" fmla="*/ 4068066 w 4561834"/>
              <a:gd name="connsiteY958" fmla="*/ 426751 h 4901727"/>
              <a:gd name="connsiteX959" fmla="*/ 3466569 w 4561834"/>
              <a:gd name="connsiteY959" fmla="*/ 417693 h 4901727"/>
              <a:gd name="connsiteX960" fmla="*/ 3460975 w 4561834"/>
              <a:gd name="connsiteY960" fmla="*/ 456739 h 4901727"/>
              <a:gd name="connsiteX961" fmla="*/ 3458824 w 4561834"/>
              <a:gd name="connsiteY961" fmla="*/ 422093 h 4901727"/>
              <a:gd name="connsiteX962" fmla="*/ 3462433 w 4561834"/>
              <a:gd name="connsiteY962" fmla="*/ 418653 h 4901727"/>
              <a:gd name="connsiteX963" fmla="*/ 3466636 w 4561834"/>
              <a:gd name="connsiteY963" fmla="*/ 417224 h 4901727"/>
              <a:gd name="connsiteX964" fmla="*/ 3466636 w 4561834"/>
              <a:gd name="connsiteY964" fmla="*/ 417677 h 4901727"/>
              <a:gd name="connsiteX965" fmla="*/ 3466569 w 4561834"/>
              <a:gd name="connsiteY965" fmla="*/ 417693 h 4901727"/>
              <a:gd name="connsiteX966" fmla="*/ 4400940 w 4561834"/>
              <a:gd name="connsiteY966" fmla="*/ 414183 h 4901727"/>
              <a:gd name="connsiteX967" fmla="*/ 4392674 w 4561834"/>
              <a:gd name="connsiteY967" fmla="*/ 453698 h 4901727"/>
              <a:gd name="connsiteX968" fmla="*/ 4389051 w 4561834"/>
              <a:gd name="connsiteY968" fmla="*/ 419052 h 4901727"/>
              <a:gd name="connsiteX969" fmla="*/ 4400940 w 4561834"/>
              <a:gd name="connsiteY969" fmla="*/ 414183 h 4901727"/>
              <a:gd name="connsiteX970" fmla="*/ 3464258 w 4561834"/>
              <a:gd name="connsiteY970" fmla="*/ 387446 h 4901727"/>
              <a:gd name="connsiteX971" fmla="*/ 3396325 w 4561834"/>
              <a:gd name="connsiteY971" fmla="*/ 461041 h 4901727"/>
              <a:gd name="connsiteX972" fmla="*/ 3360774 w 4561834"/>
              <a:gd name="connsiteY972" fmla="*/ 415752 h 4901727"/>
              <a:gd name="connsiteX973" fmla="*/ 3397005 w 4561834"/>
              <a:gd name="connsiteY973" fmla="*/ 411223 h 4901727"/>
              <a:gd name="connsiteX974" fmla="*/ 3393268 w 4561834"/>
              <a:gd name="connsiteY974" fmla="*/ 396278 h 4901727"/>
              <a:gd name="connsiteX975" fmla="*/ 3464258 w 4561834"/>
              <a:gd name="connsiteY975" fmla="*/ 387446 h 4901727"/>
              <a:gd name="connsiteX976" fmla="*/ 4396750 w 4561834"/>
              <a:gd name="connsiteY976" fmla="*/ 384405 h 4901727"/>
              <a:gd name="connsiteX977" fmla="*/ 4294850 w 4561834"/>
              <a:gd name="connsiteY977" fmla="*/ 458000 h 4901727"/>
              <a:gd name="connsiteX978" fmla="*/ 4240391 w 4561834"/>
              <a:gd name="connsiteY978" fmla="*/ 412712 h 4901727"/>
              <a:gd name="connsiteX979" fmla="*/ 4295190 w 4561834"/>
              <a:gd name="connsiteY979" fmla="*/ 407956 h 4901727"/>
              <a:gd name="connsiteX980" fmla="*/ 4289416 w 4561834"/>
              <a:gd name="connsiteY980" fmla="*/ 393124 h 4901727"/>
              <a:gd name="connsiteX981" fmla="*/ 4396750 w 4561834"/>
              <a:gd name="connsiteY981" fmla="*/ 384405 h 4901727"/>
              <a:gd name="connsiteX982" fmla="*/ 1183964 w 4561834"/>
              <a:gd name="connsiteY982" fmla="*/ 382691 h 4901727"/>
              <a:gd name="connsiteX983" fmla="*/ 1155658 w 4561834"/>
              <a:gd name="connsiteY983" fmla="*/ 408393 h 4901727"/>
              <a:gd name="connsiteX984" fmla="*/ 1160074 w 4561834"/>
              <a:gd name="connsiteY984" fmla="*/ 402505 h 4901727"/>
              <a:gd name="connsiteX985" fmla="*/ 1110369 w 4561834"/>
              <a:gd name="connsiteY985" fmla="*/ 401826 h 4901727"/>
              <a:gd name="connsiteX986" fmla="*/ 1058853 w 4561834"/>
              <a:gd name="connsiteY986" fmla="*/ 395372 h 4901727"/>
              <a:gd name="connsiteX987" fmla="*/ 1058853 w 4561834"/>
              <a:gd name="connsiteY987" fmla="*/ 394693 h 4901727"/>
              <a:gd name="connsiteX988" fmla="*/ 1119427 w 4561834"/>
              <a:gd name="connsiteY988" fmla="*/ 386767 h 4901727"/>
              <a:gd name="connsiteX989" fmla="*/ 1183964 w 4561834"/>
              <a:gd name="connsiteY989" fmla="*/ 382691 h 4901727"/>
              <a:gd name="connsiteX990" fmla="*/ 812340 w 4561834"/>
              <a:gd name="connsiteY990" fmla="*/ 373945 h 4901727"/>
              <a:gd name="connsiteX991" fmla="*/ 834334 w 4561834"/>
              <a:gd name="connsiteY991" fmla="*/ 376690 h 4901727"/>
              <a:gd name="connsiteX992" fmla="*/ 792555 w 4561834"/>
              <a:gd name="connsiteY992" fmla="*/ 380880 h 4901727"/>
              <a:gd name="connsiteX993" fmla="*/ 812340 w 4561834"/>
              <a:gd name="connsiteY993" fmla="*/ 373945 h 4901727"/>
              <a:gd name="connsiteX994" fmla="*/ 1296247 w 4561834"/>
              <a:gd name="connsiteY994" fmla="*/ 371391 h 4901727"/>
              <a:gd name="connsiteX995" fmla="*/ 1275938 w 4561834"/>
              <a:gd name="connsiteY995" fmla="*/ 379109 h 4901727"/>
              <a:gd name="connsiteX996" fmla="*/ 1194720 w 4561834"/>
              <a:gd name="connsiteY996" fmla="*/ 395938 h 4901727"/>
              <a:gd name="connsiteX997" fmla="*/ 1187587 w 4561834"/>
              <a:gd name="connsiteY997" fmla="*/ 387107 h 4901727"/>
              <a:gd name="connsiteX998" fmla="*/ 1271942 w 4561834"/>
              <a:gd name="connsiteY998" fmla="*/ 371679 h 4901727"/>
              <a:gd name="connsiteX999" fmla="*/ 1298092 w 4561834"/>
              <a:gd name="connsiteY999" fmla="*/ 370690 h 4901727"/>
              <a:gd name="connsiteX1000" fmla="*/ 1298092 w 4561834"/>
              <a:gd name="connsiteY1000" fmla="*/ 371369 h 4901727"/>
              <a:gd name="connsiteX1001" fmla="*/ 1296247 w 4561834"/>
              <a:gd name="connsiteY1001" fmla="*/ 371391 h 4901727"/>
              <a:gd name="connsiteX1002" fmla="*/ 1033378 w 4561834"/>
              <a:gd name="connsiteY1002" fmla="*/ 369558 h 4901727"/>
              <a:gd name="connsiteX1003" fmla="*/ 1035756 w 4561834"/>
              <a:gd name="connsiteY1003" fmla="*/ 384163 h 4901727"/>
              <a:gd name="connsiteX1004" fmla="*/ 1028963 w 4561834"/>
              <a:gd name="connsiteY1004" fmla="*/ 375219 h 4901727"/>
              <a:gd name="connsiteX1005" fmla="*/ 1021943 w 4561834"/>
              <a:gd name="connsiteY1005" fmla="*/ 381446 h 4901727"/>
              <a:gd name="connsiteX1006" fmla="*/ 1033378 w 4561834"/>
              <a:gd name="connsiteY1006" fmla="*/ 369558 h 4901727"/>
              <a:gd name="connsiteX1007" fmla="*/ 1369130 w 4561834"/>
              <a:gd name="connsiteY1007" fmla="*/ 361503 h 4901727"/>
              <a:gd name="connsiteX1008" fmla="*/ 1370781 w 4561834"/>
              <a:gd name="connsiteY1008" fmla="*/ 365821 h 4901727"/>
              <a:gd name="connsiteX1009" fmla="*/ 1338173 w 4561834"/>
              <a:gd name="connsiteY1009" fmla="*/ 372615 h 4901727"/>
              <a:gd name="connsiteX1010" fmla="*/ 1342588 w 4561834"/>
              <a:gd name="connsiteY1010" fmla="*/ 366614 h 4901727"/>
              <a:gd name="connsiteX1011" fmla="*/ 1369130 w 4561834"/>
              <a:gd name="connsiteY1011" fmla="*/ 361503 h 4901727"/>
              <a:gd name="connsiteX1012" fmla="*/ 1214164 w 4561834"/>
              <a:gd name="connsiteY1012" fmla="*/ 340196 h 4901727"/>
              <a:gd name="connsiteX1013" fmla="*/ 1223478 w 4561834"/>
              <a:gd name="connsiteY1013" fmla="*/ 345555 h 4901727"/>
              <a:gd name="connsiteX1014" fmla="*/ 1183737 w 4561834"/>
              <a:gd name="connsiteY1014" fmla="*/ 353141 h 4901727"/>
              <a:gd name="connsiteX1015" fmla="*/ 1214164 w 4561834"/>
              <a:gd name="connsiteY1015" fmla="*/ 340196 h 4901727"/>
              <a:gd name="connsiteX1016" fmla="*/ 1421618 w 4561834"/>
              <a:gd name="connsiteY1016" fmla="*/ 309889 h 4901727"/>
              <a:gd name="connsiteX1017" fmla="*/ 1432034 w 4561834"/>
              <a:gd name="connsiteY1017" fmla="*/ 317928 h 4901727"/>
              <a:gd name="connsiteX1018" fmla="*/ 1413579 w 4561834"/>
              <a:gd name="connsiteY1018" fmla="*/ 326873 h 4901727"/>
              <a:gd name="connsiteX1019" fmla="*/ 1421618 w 4561834"/>
              <a:gd name="connsiteY1019" fmla="*/ 310116 h 4901727"/>
              <a:gd name="connsiteX1020" fmla="*/ 2094737 w 4561834"/>
              <a:gd name="connsiteY1020" fmla="*/ 193865 h 4901727"/>
              <a:gd name="connsiteX1021" fmla="*/ 2059285 w 4561834"/>
              <a:gd name="connsiteY1021" fmla="*/ 202215 h 4901727"/>
              <a:gd name="connsiteX1022" fmla="*/ 2093365 w 4561834"/>
              <a:gd name="connsiteY1022" fmla="*/ 200517 h 4901727"/>
              <a:gd name="connsiteX1023" fmla="*/ 2093251 w 4561834"/>
              <a:gd name="connsiteY1023" fmla="*/ 200970 h 4901727"/>
              <a:gd name="connsiteX1024" fmla="*/ 2094737 w 4561834"/>
              <a:gd name="connsiteY1024" fmla="*/ 193865 h 4901727"/>
              <a:gd name="connsiteX1025" fmla="*/ 3085375 w 4561834"/>
              <a:gd name="connsiteY1025" fmla="*/ 188671 h 4901727"/>
              <a:gd name="connsiteX1026" fmla="*/ 3103533 w 4561834"/>
              <a:gd name="connsiteY1026" fmla="*/ 202668 h 4901727"/>
              <a:gd name="connsiteX1027" fmla="*/ 3063565 w 4561834"/>
              <a:gd name="connsiteY1027" fmla="*/ 190666 h 4901727"/>
              <a:gd name="connsiteX1028" fmla="*/ 3063565 w 4561834"/>
              <a:gd name="connsiteY1028" fmla="*/ 190214 h 4901727"/>
              <a:gd name="connsiteX1029" fmla="*/ 3085375 w 4561834"/>
              <a:gd name="connsiteY1029" fmla="*/ 188671 h 4901727"/>
              <a:gd name="connsiteX1030" fmla="*/ 3034313 w 4561834"/>
              <a:gd name="connsiteY1030" fmla="*/ 185486 h 4901727"/>
              <a:gd name="connsiteX1031" fmla="*/ 3038421 w 4561834"/>
              <a:gd name="connsiteY1031" fmla="*/ 189067 h 4901727"/>
              <a:gd name="connsiteX1032" fmla="*/ 3033721 w 4561834"/>
              <a:gd name="connsiteY1032" fmla="*/ 186100 h 4901727"/>
              <a:gd name="connsiteX1033" fmla="*/ 2210691 w 4561834"/>
              <a:gd name="connsiteY1033" fmla="*/ 181722 h 4901727"/>
              <a:gd name="connsiteX1034" fmla="*/ 2180093 w 4561834"/>
              <a:gd name="connsiteY1034" fmla="*/ 190893 h 4901727"/>
              <a:gd name="connsiteX1035" fmla="*/ 2190283 w 4561834"/>
              <a:gd name="connsiteY1035" fmla="*/ 193837 h 4901727"/>
              <a:gd name="connsiteX1036" fmla="*/ 2190170 w 4561834"/>
              <a:gd name="connsiteY1036" fmla="*/ 194289 h 4901727"/>
              <a:gd name="connsiteX1037" fmla="*/ 2210691 w 4561834"/>
              <a:gd name="connsiteY1037" fmla="*/ 181722 h 4901727"/>
              <a:gd name="connsiteX1038" fmla="*/ 2309930 w 4561834"/>
              <a:gd name="connsiteY1038" fmla="*/ 171815 h 4901727"/>
              <a:gd name="connsiteX1039" fmla="*/ 2296032 w 4561834"/>
              <a:gd name="connsiteY1039" fmla="*/ 176853 h 4901727"/>
              <a:gd name="connsiteX1040" fmla="*/ 2295919 w 4561834"/>
              <a:gd name="connsiteY1040" fmla="*/ 177306 h 4901727"/>
              <a:gd name="connsiteX1041" fmla="*/ 2334188 w 4561834"/>
              <a:gd name="connsiteY1041" fmla="*/ 172211 h 4901727"/>
              <a:gd name="connsiteX1042" fmla="*/ 2309930 w 4561834"/>
              <a:gd name="connsiteY1042" fmla="*/ 171815 h 4901727"/>
              <a:gd name="connsiteX1043" fmla="*/ 2197189 w 4561834"/>
              <a:gd name="connsiteY1043" fmla="*/ 156926 h 4901727"/>
              <a:gd name="connsiteX1044" fmla="*/ 2181268 w 4561834"/>
              <a:gd name="connsiteY1044" fmla="*/ 165630 h 4901727"/>
              <a:gd name="connsiteX1045" fmla="*/ 2168954 w 4561834"/>
              <a:gd name="connsiteY1045" fmla="*/ 167317 h 4901727"/>
              <a:gd name="connsiteX1046" fmla="*/ 2163779 w 4561834"/>
              <a:gd name="connsiteY1046" fmla="*/ 166534 h 4901727"/>
              <a:gd name="connsiteX1047" fmla="*/ 2176343 w 4561834"/>
              <a:gd name="connsiteY1047" fmla="*/ 159955 h 4901727"/>
              <a:gd name="connsiteX1048" fmla="*/ 2197189 w 4561834"/>
              <a:gd name="connsiteY1048" fmla="*/ 156926 h 4901727"/>
              <a:gd name="connsiteX1049" fmla="*/ 2230477 w 4561834"/>
              <a:gd name="connsiteY1049" fmla="*/ 121941 h 4901727"/>
              <a:gd name="connsiteX1050" fmla="*/ 2191189 w 4561834"/>
              <a:gd name="connsiteY1050" fmla="*/ 138471 h 4901727"/>
              <a:gd name="connsiteX1051" fmla="*/ 2230477 w 4561834"/>
              <a:gd name="connsiteY1051" fmla="*/ 121941 h 4901727"/>
              <a:gd name="connsiteX1052" fmla="*/ 2289841 w 4561834"/>
              <a:gd name="connsiteY1052" fmla="*/ 121808 h 4901727"/>
              <a:gd name="connsiteX1053" fmla="*/ 2318563 w 4561834"/>
              <a:gd name="connsiteY1053" fmla="*/ 128734 h 4901727"/>
              <a:gd name="connsiteX1054" fmla="*/ 2300561 w 4561834"/>
              <a:gd name="connsiteY1054" fmla="*/ 141612 h 4901727"/>
              <a:gd name="connsiteX1055" fmla="*/ 2282559 w 4561834"/>
              <a:gd name="connsiteY1055" fmla="*/ 128734 h 4901727"/>
              <a:gd name="connsiteX1056" fmla="*/ 2289841 w 4561834"/>
              <a:gd name="connsiteY1056" fmla="*/ 121808 h 4901727"/>
              <a:gd name="connsiteX1057" fmla="*/ 2460921 w 4561834"/>
              <a:gd name="connsiteY1057" fmla="*/ 105855 h 4901727"/>
              <a:gd name="connsiteX1058" fmla="*/ 2459865 w 4561834"/>
              <a:gd name="connsiteY1058" fmla="*/ 106089 h 4901727"/>
              <a:gd name="connsiteX1059" fmla="*/ 2459865 w 4561834"/>
              <a:gd name="connsiteY1059" fmla="*/ 105863 h 4901727"/>
              <a:gd name="connsiteX1060" fmla="*/ 2552141 w 4561834"/>
              <a:gd name="connsiteY1060" fmla="*/ 92729 h 4901727"/>
              <a:gd name="connsiteX1061" fmla="*/ 2511352 w 4561834"/>
              <a:gd name="connsiteY1061" fmla="*/ 105495 h 4901727"/>
              <a:gd name="connsiteX1062" fmla="*/ 2460921 w 4561834"/>
              <a:gd name="connsiteY1062" fmla="*/ 105855 h 4901727"/>
              <a:gd name="connsiteX1063" fmla="*/ 2503413 w 4561834"/>
              <a:gd name="connsiteY1063" fmla="*/ 96437 h 4901727"/>
              <a:gd name="connsiteX1064" fmla="*/ 2552141 w 4561834"/>
              <a:gd name="connsiteY1064" fmla="*/ 92729 h 4901727"/>
              <a:gd name="connsiteX1065" fmla="*/ 2341548 w 4561834"/>
              <a:gd name="connsiteY1065" fmla="*/ 80727 h 4901727"/>
              <a:gd name="connsiteX1066" fmla="*/ 2295240 w 4561834"/>
              <a:gd name="connsiteY1066" fmla="*/ 101900 h 4901727"/>
              <a:gd name="connsiteX1067" fmla="*/ 2245875 w 4561834"/>
              <a:gd name="connsiteY1067" fmla="*/ 119223 h 4901727"/>
              <a:gd name="connsiteX1068" fmla="*/ 2289692 w 4561834"/>
              <a:gd name="connsiteY1068" fmla="*/ 95560 h 4901727"/>
              <a:gd name="connsiteX1069" fmla="*/ 2341548 w 4561834"/>
              <a:gd name="connsiteY1069" fmla="*/ 80727 h 4901727"/>
              <a:gd name="connsiteX1070" fmla="*/ 2970157 w 4561834"/>
              <a:gd name="connsiteY1070" fmla="*/ 66235 h 4901727"/>
              <a:gd name="connsiteX1071" fmla="*/ 2927586 w 4561834"/>
              <a:gd name="connsiteY1071" fmla="*/ 90125 h 4901727"/>
              <a:gd name="connsiteX1072" fmla="*/ 3018729 w 4561834"/>
              <a:gd name="connsiteY1072" fmla="*/ 88993 h 4901727"/>
              <a:gd name="connsiteX1073" fmla="*/ 2982498 w 4561834"/>
              <a:gd name="connsiteY1073" fmla="*/ 98390 h 4901727"/>
              <a:gd name="connsiteX1074" fmla="*/ 2941172 w 4561834"/>
              <a:gd name="connsiteY1074" fmla="*/ 100088 h 4901727"/>
              <a:gd name="connsiteX1075" fmla="*/ 2983178 w 4561834"/>
              <a:gd name="connsiteY1075" fmla="*/ 132470 h 4901727"/>
              <a:gd name="connsiteX1076" fmla="*/ 3025636 w 4561834"/>
              <a:gd name="connsiteY1076" fmla="*/ 154095 h 4901727"/>
              <a:gd name="connsiteX1077" fmla="*/ 3030731 w 4561834"/>
              <a:gd name="connsiteY1077" fmla="*/ 184213 h 4901727"/>
              <a:gd name="connsiteX1078" fmla="*/ 3033721 w 4561834"/>
              <a:gd name="connsiteY1078" fmla="*/ 186100 h 4901727"/>
              <a:gd name="connsiteX1079" fmla="*/ 3030731 w 4561834"/>
              <a:gd name="connsiteY1079" fmla="*/ 189195 h 4901727"/>
              <a:gd name="connsiteX1080" fmla="*/ 3032656 w 4561834"/>
              <a:gd name="connsiteY1080" fmla="*/ 214217 h 4901727"/>
              <a:gd name="connsiteX1081" fmla="*/ 3110326 w 4561834"/>
              <a:gd name="connsiteY1081" fmla="*/ 253958 h 4901727"/>
              <a:gd name="connsiteX1082" fmla="*/ 3006501 w 4561834"/>
              <a:gd name="connsiteY1082" fmla="*/ 262223 h 4901727"/>
              <a:gd name="connsiteX1083" fmla="*/ 3074435 w 4561834"/>
              <a:gd name="connsiteY1083" fmla="*/ 326307 h 4901727"/>
              <a:gd name="connsiteX1084" fmla="*/ 3078850 w 4561834"/>
              <a:gd name="connsiteY1084" fmla="*/ 351329 h 4901727"/>
              <a:gd name="connsiteX1085" fmla="*/ 3056206 w 4561834"/>
              <a:gd name="connsiteY1085" fmla="*/ 349970 h 4901727"/>
              <a:gd name="connsiteX1086" fmla="*/ 3045903 w 4561834"/>
              <a:gd name="connsiteY1086" fmla="*/ 359255 h 4901727"/>
              <a:gd name="connsiteX1087" fmla="*/ 3059602 w 4561834"/>
              <a:gd name="connsiteY1087" fmla="*/ 389938 h 4901727"/>
              <a:gd name="connsiteX1088" fmla="*/ 3030504 w 4561834"/>
              <a:gd name="connsiteY1088" fmla="*/ 398090 h 4901727"/>
              <a:gd name="connsiteX1089" fmla="*/ 3051790 w 4561834"/>
              <a:gd name="connsiteY1089" fmla="*/ 409412 h 4901727"/>
              <a:gd name="connsiteX1090" fmla="*/ 3035486 w 4561834"/>
              <a:gd name="connsiteY1090" fmla="*/ 418357 h 4901727"/>
              <a:gd name="connsiteX1091" fmla="*/ 3032542 w 4561834"/>
              <a:gd name="connsiteY1091" fmla="*/ 462966 h 4901727"/>
              <a:gd name="connsiteX1092" fmla="*/ 3036884 w 4561834"/>
              <a:gd name="connsiteY1092" fmla="*/ 470621 h 4901727"/>
              <a:gd name="connsiteX1093" fmla="*/ 3091305 w 4561834"/>
              <a:gd name="connsiteY1093" fmla="*/ 483530 h 4901727"/>
              <a:gd name="connsiteX1094" fmla="*/ 3166598 w 4561834"/>
              <a:gd name="connsiteY1094" fmla="*/ 483346 h 4901727"/>
              <a:gd name="connsiteX1095" fmla="*/ 3169713 w 4561834"/>
              <a:gd name="connsiteY1095" fmla="*/ 485933 h 4901727"/>
              <a:gd name="connsiteX1096" fmla="*/ 3168522 w 4561834"/>
              <a:gd name="connsiteY1096" fmla="*/ 487988 h 4901727"/>
              <a:gd name="connsiteX1097" fmla="*/ 3172569 w 4561834"/>
              <a:gd name="connsiteY1097" fmla="*/ 488305 h 4901727"/>
              <a:gd name="connsiteX1098" fmla="*/ 3177971 w 4561834"/>
              <a:gd name="connsiteY1098" fmla="*/ 492793 h 4901727"/>
              <a:gd name="connsiteX1099" fmla="*/ 3191605 w 4561834"/>
              <a:gd name="connsiteY1099" fmla="*/ 496678 h 4901727"/>
              <a:gd name="connsiteX1100" fmla="*/ 3191894 w 4561834"/>
              <a:gd name="connsiteY1100" fmla="*/ 496700 h 4901727"/>
              <a:gd name="connsiteX1101" fmla="*/ 3188330 w 4561834"/>
              <a:gd name="connsiteY1101" fmla="*/ 495250 h 4901727"/>
              <a:gd name="connsiteX1102" fmla="*/ 3188330 w 4561834"/>
              <a:gd name="connsiteY1102" fmla="*/ 494797 h 4901727"/>
              <a:gd name="connsiteX1103" fmla="*/ 3209430 w 4561834"/>
              <a:gd name="connsiteY1103" fmla="*/ 491655 h 4901727"/>
              <a:gd name="connsiteX1104" fmla="*/ 3244590 w 4561834"/>
              <a:gd name="connsiteY1104" fmla="*/ 499419 h 4901727"/>
              <a:gd name="connsiteX1105" fmla="*/ 3277423 w 4561834"/>
              <a:gd name="connsiteY1105" fmla="*/ 500069 h 4901727"/>
              <a:gd name="connsiteX1106" fmla="*/ 3443312 w 4561834"/>
              <a:gd name="connsiteY1106" fmla="*/ 467382 h 4901727"/>
              <a:gd name="connsiteX1107" fmla="*/ 3439237 w 4561834"/>
              <a:gd name="connsiteY1107" fmla="*/ 477232 h 4901727"/>
              <a:gd name="connsiteX1108" fmla="*/ 3451433 w 4561834"/>
              <a:gd name="connsiteY1108" fmla="*/ 481343 h 4901727"/>
              <a:gd name="connsiteX1109" fmla="*/ 3455872 w 4561834"/>
              <a:gd name="connsiteY1109" fmla="*/ 478716 h 4901727"/>
              <a:gd name="connsiteX1110" fmla="*/ 3455988 w 4561834"/>
              <a:gd name="connsiteY1110" fmla="*/ 477701 h 4901727"/>
              <a:gd name="connsiteX1111" fmla="*/ 3455988 w 4561834"/>
              <a:gd name="connsiteY1111" fmla="*/ 477248 h 4901727"/>
              <a:gd name="connsiteX1112" fmla="*/ 3456580 w 4561834"/>
              <a:gd name="connsiteY1112" fmla="*/ 478297 h 4901727"/>
              <a:gd name="connsiteX1113" fmla="*/ 3463354 w 4561834"/>
              <a:gd name="connsiteY1113" fmla="*/ 474288 h 4901727"/>
              <a:gd name="connsiteX1114" fmla="*/ 3486111 w 4561834"/>
              <a:gd name="connsiteY1114" fmla="*/ 453002 h 4901727"/>
              <a:gd name="connsiteX1115" fmla="*/ 3470260 w 4561834"/>
              <a:gd name="connsiteY1115" fmla="*/ 477685 h 4901727"/>
              <a:gd name="connsiteX1116" fmla="*/ 3504227 w 4561834"/>
              <a:gd name="connsiteY1116" fmla="*/ 473156 h 4901727"/>
              <a:gd name="connsiteX1117" fmla="*/ 3474675 w 4561834"/>
              <a:gd name="connsiteY1117" fmla="*/ 486856 h 4901727"/>
              <a:gd name="connsiteX1118" fmla="*/ 3481634 w 4561834"/>
              <a:gd name="connsiteY1118" fmla="*/ 507302 h 4901727"/>
              <a:gd name="connsiteX1119" fmla="*/ 3487432 w 4561834"/>
              <a:gd name="connsiteY1119" fmla="*/ 514153 h 4901727"/>
              <a:gd name="connsiteX1120" fmla="*/ 3493184 w 4561834"/>
              <a:gd name="connsiteY1120" fmla="*/ 512966 h 4901727"/>
              <a:gd name="connsiteX1121" fmla="*/ 3518374 w 4561834"/>
              <a:gd name="connsiteY1121" fmla="*/ 495929 h 4901727"/>
              <a:gd name="connsiteX1122" fmla="*/ 3508750 w 4561834"/>
              <a:gd name="connsiteY1122" fmla="*/ 515857 h 4901727"/>
              <a:gd name="connsiteX1123" fmla="*/ 3633294 w 4561834"/>
              <a:gd name="connsiteY1123" fmla="*/ 510195 h 4901727"/>
              <a:gd name="connsiteX1124" fmla="*/ 3623444 w 4561834"/>
              <a:gd name="connsiteY1124" fmla="*/ 500345 h 4901727"/>
              <a:gd name="connsiteX1125" fmla="*/ 3643710 w 4561834"/>
              <a:gd name="connsiteY1125" fmla="*/ 491401 h 4901727"/>
              <a:gd name="connsiteX1126" fmla="*/ 3720022 w 4561834"/>
              <a:gd name="connsiteY1126" fmla="*/ 520952 h 4901727"/>
              <a:gd name="connsiteX1127" fmla="*/ 3733721 w 4561834"/>
              <a:gd name="connsiteY1127" fmla="*/ 510988 h 4901727"/>
              <a:gd name="connsiteX1128" fmla="*/ 3741534 w 4561834"/>
              <a:gd name="connsiteY1128" fmla="*/ 520952 h 4901727"/>
              <a:gd name="connsiteX1129" fmla="*/ 3804032 w 4561834"/>
              <a:gd name="connsiteY1129" fmla="*/ 515857 h 4901727"/>
              <a:gd name="connsiteX1130" fmla="*/ 3690810 w 4561834"/>
              <a:gd name="connsiteY1130" fmla="*/ 501138 h 4901727"/>
              <a:gd name="connsiteX1131" fmla="*/ 3710284 w 4561834"/>
              <a:gd name="connsiteY1131" fmla="*/ 486192 h 4901727"/>
              <a:gd name="connsiteX1132" fmla="*/ 3700434 w 4561834"/>
              <a:gd name="connsiteY1132" fmla="*/ 471361 h 4901727"/>
              <a:gd name="connsiteX1133" fmla="*/ 3727947 w 4561834"/>
              <a:gd name="connsiteY1133" fmla="*/ 491061 h 4901727"/>
              <a:gd name="connsiteX1134" fmla="*/ 3720022 w 4561834"/>
              <a:gd name="connsiteY1134" fmla="*/ 481210 h 4901727"/>
              <a:gd name="connsiteX1135" fmla="*/ 3723871 w 4561834"/>
              <a:gd name="connsiteY1135" fmla="*/ 466265 h 4901727"/>
              <a:gd name="connsiteX1136" fmla="*/ 3946806 w 4561834"/>
              <a:gd name="connsiteY1136" fmla="*/ 480984 h 4901727"/>
              <a:gd name="connsiteX1137" fmla="*/ 3952100 w 4561834"/>
              <a:gd name="connsiteY1137" fmla="*/ 483808 h 4901727"/>
              <a:gd name="connsiteX1138" fmla="*/ 3950655 w 4561834"/>
              <a:gd name="connsiteY1138" fmla="*/ 485513 h 4901727"/>
              <a:gd name="connsiteX1139" fmla="*/ 3950655 w 4561834"/>
              <a:gd name="connsiteY1139" fmla="*/ 485966 h 4901727"/>
              <a:gd name="connsiteX1140" fmla="*/ 3956636 w 4561834"/>
              <a:gd name="connsiteY1140" fmla="*/ 486228 h 4901727"/>
              <a:gd name="connsiteX1141" fmla="*/ 3964199 w 4561834"/>
              <a:gd name="connsiteY1141" fmla="*/ 490264 h 4901727"/>
              <a:gd name="connsiteX1142" fmla="*/ 4030816 w 4561834"/>
              <a:gd name="connsiteY1142" fmla="*/ 496043 h 4901727"/>
              <a:gd name="connsiteX1143" fmla="*/ 4365388 w 4561834"/>
              <a:gd name="connsiteY1143" fmla="*/ 463208 h 4901727"/>
              <a:gd name="connsiteX1144" fmla="*/ 4359387 w 4561834"/>
              <a:gd name="connsiteY1144" fmla="*/ 473059 h 4901727"/>
              <a:gd name="connsiteX1145" fmla="*/ 4430037 w 4561834"/>
              <a:gd name="connsiteY1145" fmla="*/ 448829 h 4901727"/>
              <a:gd name="connsiteX1146" fmla="*/ 4406374 w 4561834"/>
              <a:gd name="connsiteY1146" fmla="*/ 473512 h 4901727"/>
              <a:gd name="connsiteX1147" fmla="*/ 4457210 w 4561834"/>
              <a:gd name="connsiteY1147" fmla="*/ 468982 h 4901727"/>
              <a:gd name="connsiteX1148" fmla="*/ 4414072 w 4561834"/>
              <a:gd name="connsiteY1148" fmla="*/ 483475 h 4901727"/>
              <a:gd name="connsiteX1149" fmla="*/ 4462418 w 4561834"/>
              <a:gd name="connsiteY1149" fmla="*/ 533633 h 4901727"/>
              <a:gd name="connsiteX1150" fmla="*/ 4466042 w 4561834"/>
              <a:gd name="connsiteY1150" fmla="*/ 563410 h 4901727"/>
              <a:gd name="connsiteX1151" fmla="*/ 4467733 w 4561834"/>
              <a:gd name="connsiteY1151" fmla="*/ 565064 h 4901727"/>
              <a:gd name="connsiteX1152" fmla="*/ 4466042 w 4561834"/>
              <a:gd name="connsiteY1152" fmla="*/ 568392 h 4901727"/>
              <a:gd name="connsiteX1153" fmla="*/ 4467740 w 4561834"/>
              <a:gd name="connsiteY1153" fmla="*/ 593188 h 4901727"/>
              <a:gd name="connsiteX1154" fmla="*/ 4514161 w 4561834"/>
              <a:gd name="connsiteY1154" fmla="*/ 628399 h 4901727"/>
              <a:gd name="connsiteX1155" fmla="*/ 4453587 w 4561834"/>
              <a:gd name="connsiteY1155" fmla="*/ 642665 h 4901727"/>
              <a:gd name="connsiteX1156" fmla="*/ 4495819 w 4561834"/>
              <a:gd name="connsiteY1156" fmla="*/ 702787 h 4901727"/>
              <a:gd name="connsiteX1157" fmla="*/ 4499443 w 4561834"/>
              <a:gd name="connsiteY1157" fmla="*/ 727582 h 4901727"/>
              <a:gd name="connsiteX1158" fmla="*/ 4485855 w 4561834"/>
              <a:gd name="connsiteY1158" fmla="*/ 727582 h 4901727"/>
              <a:gd name="connsiteX1159" fmla="*/ 4479855 w 4561834"/>
              <a:gd name="connsiteY1159" fmla="*/ 737433 h 4901727"/>
              <a:gd name="connsiteX1160" fmla="*/ 4489252 w 4561834"/>
              <a:gd name="connsiteY1160" fmla="*/ 767324 h 4901727"/>
              <a:gd name="connsiteX1161" fmla="*/ 4471703 w 4561834"/>
              <a:gd name="connsiteY1161" fmla="*/ 777174 h 4901727"/>
              <a:gd name="connsiteX1162" fmla="*/ 4485176 w 4561834"/>
              <a:gd name="connsiteY1162" fmla="*/ 787137 h 4901727"/>
              <a:gd name="connsiteX1163" fmla="*/ 4475326 w 4561834"/>
              <a:gd name="connsiteY1163" fmla="*/ 796988 h 4901727"/>
              <a:gd name="connsiteX1164" fmla="*/ 4475326 w 4561834"/>
              <a:gd name="connsiteY1164" fmla="*/ 841597 h 4901727"/>
              <a:gd name="connsiteX1165" fmla="*/ 4497970 w 4561834"/>
              <a:gd name="connsiteY1165" fmla="*/ 881564 h 4901727"/>
              <a:gd name="connsiteX1166" fmla="*/ 4480534 w 4561834"/>
              <a:gd name="connsiteY1166" fmla="*/ 876470 h 4901727"/>
              <a:gd name="connsiteX1167" fmla="*/ 4474533 w 4561834"/>
              <a:gd name="connsiteY1167" fmla="*/ 891301 h 4901727"/>
              <a:gd name="connsiteX1168" fmla="*/ 4491969 w 4561834"/>
              <a:gd name="connsiteY1168" fmla="*/ 896510 h 4901727"/>
              <a:gd name="connsiteX1169" fmla="*/ 4493782 w 4561834"/>
              <a:gd name="connsiteY1169" fmla="*/ 911342 h 4901727"/>
              <a:gd name="connsiteX1170" fmla="*/ 4472495 w 4561834"/>
              <a:gd name="connsiteY1170" fmla="*/ 901152 h 4901727"/>
              <a:gd name="connsiteX1171" fmla="*/ 4472495 w 4561834"/>
              <a:gd name="connsiteY1171" fmla="*/ 911115 h 4901727"/>
              <a:gd name="connsiteX1172" fmla="*/ 4487893 w 4561834"/>
              <a:gd name="connsiteY1172" fmla="*/ 921192 h 4901727"/>
              <a:gd name="connsiteX1173" fmla="*/ 4466381 w 4561834"/>
              <a:gd name="connsiteY1173" fmla="*/ 930930 h 4901727"/>
              <a:gd name="connsiteX1174" fmla="*/ 4472042 w 4561834"/>
              <a:gd name="connsiteY1174" fmla="*/ 945875 h 4901727"/>
              <a:gd name="connsiteX1175" fmla="*/ 4478043 w 4561834"/>
              <a:gd name="connsiteY1175" fmla="*/ 931042 h 4901727"/>
              <a:gd name="connsiteX1176" fmla="*/ 4493215 w 4561834"/>
              <a:gd name="connsiteY1176" fmla="*/ 965915 h 4901727"/>
              <a:gd name="connsiteX1177" fmla="*/ 4491064 w 4561834"/>
              <a:gd name="connsiteY1177" fmla="*/ 980860 h 4901727"/>
              <a:gd name="connsiteX1178" fmla="*/ 4450304 w 4561834"/>
              <a:gd name="connsiteY1178" fmla="*/ 995239 h 4901727"/>
              <a:gd name="connsiteX1179" fmla="*/ 4484950 w 4561834"/>
              <a:gd name="connsiteY1179" fmla="*/ 1005543 h 4901727"/>
              <a:gd name="connsiteX1180" fmla="*/ 4448152 w 4561834"/>
              <a:gd name="connsiteY1180" fmla="*/ 1010185 h 4901727"/>
              <a:gd name="connsiteX1181" fmla="*/ 4461286 w 4561834"/>
              <a:gd name="connsiteY1181" fmla="*/ 1054907 h 4901727"/>
              <a:gd name="connsiteX1182" fmla="*/ 4453474 w 4561834"/>
              <a:gd name="connsiteY1182" fmla="*/ 1059776 h 4901727"/>
              <a:gd name="connsiteX1183" fmla="*/ 4486082 w 4561834"/>
              <a:gd name="connsiteY1183" fmla="*/ 1085024 h 4901727"/>
              <a:gd name="connsiteX1184" fmla="*/ 4487893 w 4561834"/>
              <a:gd name="connsiteY1184" fmla="*/ 1099857 h 4901727"/>
              <a:gd name="connsiteX1185" fmla="*/ 4470457 w 4561834"/>
              <a:gd name="connsiteY1185" fmla="*/ 1104612 h 4901727"/>
              <a:gd name="connsiteX1186" fmla="*/ 4481779 w 4561834"/>
              <a:gd name="connsiteY1186" fmla="*/ 1109707 h 4901727"/>
              <a:gd name="connsiteX1187" fmla="*/ 4468193 w 4561834"/>
              <a:gd name="connsiteY1187" fmla="*/ 1114575 h 4901727"/>
              <a:gd name="connsiteX1188" fmla="*/ 4468193 w 4561834"/>
              <a:gd name="connsiteY1188" fmla="*/ 1099517 h 4901727"/>
              <a:gd name="connsiteX1189" fmla="*/ 4452681 w 4561834"/>
              <a:gd name="connsiteY1189" fmla="*/ 1099517 h 4901727"/>
              <a:gd name="connsiteX1190" fmla="*/ 4466155 w 4561834"/>
              <a:gd name="connsiteY1190" fmla="*/ 1109593 h 4901727"/>
              <a:gd name="connsiteX1191" fmla="*/ 4483138 w 4561834"/>
              <a:gd name="connsiteY1191" fmla="*/ 1149448 h 4901727"/>
              <a:gd name="connsiteX1192" fmla="*/ 4488799 w 4561834"/>
              <a:gd name="connsiteY1192" fmla="*/ 1164393 h 4901727"/>
              <a:gd name="connsiteX1193" fmla="*/ 4490611 w 4561834"/>
              <a:gd name="connsiteY1193" fmla="*/ 1174357 h 4901727"/>
              <a:gd name="connsiteX1194" fmla="*/ 4486648 w 4561834"/>
              <a:gd name="connsiteY1194" fmla="*/ 1179339 h 4901727"/>
              <a:gd name="connsiteX1195" fmla="*/ 4497970 w 4561834"/>
              <a:gd name="connsiteY1195" fmla="*/ 1189302 h 4901727"/>
              <a:gd name="connsiteX1196" fmla="*/ 4457437 w 4561834"/>
              <a:gd name="connsiteY1196" fmla="*/ 1198926 h 4901727"/>
              <a:gd name="connsiteX1197" fmla="*/ 4476684 w 4561834"/>
              <a:gd name="connsiteY1197" fmla="*/ 1198926 h 4901727"/>
              <a:gd name="connsiteX1198" fmla="*/ 4470684 w 4561834"/>
              <a:gd name="connsiteY1198" fmla="*/ 1213758 h 4901727"/>
              <a:gd name="connsiteX1199" fmla="*/ 4503406 w 4561834"/>
              <a:gd name="connsiteY1199" fmla="*/ 1224061 h 4901727"/>
              <a:gd name="connsiteX1200" fmla="*/ 4493669 w 4561834"/>
              <a:gd name="connsiteY1200" fmla="*/ 1233911 h 4901727"/>
              <a:gd name="connsiteX1201" fmla="*/ 4484045 w 4561834"/>
              <a:gd name="connsiteY1201" fmla="*/ 1229003 h 4901727"/>
              <a:gd name="connsiteX1202" fmla="*/ 4474421 w 4561834"/>
              <a:gd name="connsiteY1202" fmla="*/ 1233911 h 4901727"/>
              <a:gd name="connsiteX1203" fmla="*/ 4482007 w 4561834"/>
              <a:gd name="connsiteY1203" fmla="*/ 1243875 h 4901727"/>
              <a:gd name="connsiteX1204" fmla="*/ 4468420 w 4561834"/>
              <a:gd name="connsiteY1204" fmla="*/ 1248744 h 4901727"/>
              <a:gd name="connsiteX1205" fmla="*/ 4458909 w 4561834"/>
              <a:gd name="connsiteY1205" fmla="*/ 1233685 h 4901727"/>
              <a:gd name="connsiteX1206" fmla="*/ 4440907 w 4561834"/>
              <a:gd name="connsiteY1206" fmla="*/ 1297995 h 4901727"/>
              <a:gd name="connsiteX1207" fmla="*/ 4450531 w 4561834"/>
              <a:gd name="connsiteY1207" fmla="*/ 1308070 h 4901727"/>
              <a:gd name="connsiteX1208" fmla="*/ 4444530 w 4561834"/>
              <a:gd name="connsiteY1208" fmla="*/ 1322789 h 4901727"/>
              <a:gd name="connsiteX1209" fmla="*/ 4478497 w 4561834"/>
              <a:gd name="connsiteY1209" fmla="*/ 1343055 h 4901727"/>
              <a:gd name="connsiteX1210" fmla="*/ 4445549 w 4561834"/>
              <a:gd name="connsiteY1210" fmla="*/ 1372606 h 4901727"/>
              <a:gd name="connsiteX1211" fmla="*/ 4401166 w 4561834"/>
              <a:gd name="connsiteY1211" fmla="*/ 1382004 h 4901727"/>
              <a:gd name="connsiteX1212" fmla="*/ 4475893 w 4561834"/>
              <a:gd name="connsiteY1212" fmla="*/ 1412574 h 4901727"/>
              <a:gd name="connsiteX1213" fmla="*/ 4470118 w 4561834"/>
              <a:gd name="connsiteY1213" fmla="*/ 1412574 h 4901727"/>
              <a:gd name="connsiteX1214" fmla="*/ 4468080 w 4561834"/>
              <a:gd name="connsiteY1214" fmla="*/ 1427406 h 4901727"/>
              <a:gd name="connsiteX1215" fmla="*/ 4437397 w 4561834"/>
              <a:gd name="connsiteY1215" fmla="*/ 1417329 h 4901727"/>
              <a:gd name="connsiteX1216" fmla="*/ 4391089 w 4561834"/>
              <a:gd name="connsiteY1216" fmla="*/ 1436690 h 4901727"/>
              <a:gd name="connsiteX1217" fmla="*/ 4431510 w 4561834"/>
              <a:gd name="connsiteY1217" fmla="*/ 1422198 h 4901727"/>
              <a:gd name="connsiteX1218" fmla="*/ 4358481 w 4561834"/>
              <a:gd name="connsiteY1218" fmla="*/ 1421518 h 4901727"/>
              <a:gd name="connsiteX1219" fmla="*/ 4362331 w 4561834"/>
              <a:gd name="connsiteY1219" fmla="*/ 1426387 h 4901727"/>
              <a:gd name="connsiteX1220" fmla="*/ 4354405 w 4561834"/>
              <a:gd name="connsiteY1220" fmla="*/ 1451296 h 4901727"/>
              <a:gd name="connsiteX1221" fmla="*/ 4301629 w 4561834"/>
              <a:gd name="connsiteY1221" fmla="*/ 1474933 h 4901727"/>
              <a:gd name="connsiteX1222" fmla="*/ 4258734 w 4561834"/>
              <a:gd name="connsiteY1222" fmla="*/ 1480221 h 4901727"/>
              <a:gd name="connsiteX1223" fmla="*/ 4260012 w 4561834"/>
              <a:gd name="connsiteY1223" fmla="*/ 1483434 h 4901727"/>
              <a:gd name="connsiteX1224" fmla="*/ 4240094 w 4561834"/>
              <a:gd name="connsiteY1224" fmla="*/ 1484113 h 4901727"/>
              <a:gd name="connsiteX1225" fmla="*/ 4231794 w 4561834"/>
              <a:gd name="connsiteY1225" fmla="*/ 1494303 h 4901727"/>
              <a:gd name="connsiteX1226" fmla="*/ 4247089 w 4561834"/>
              <a:gd name="connsiteY1226" fmla="*/ 1523628 h 4901727"/>
              <a:gd name="connsiteX1227" fmla="*/ 4221835 w 4561834"/>
              <a:gd name="connsiteY1227" fmla="*/ 1534384 h 4901727"/>
              <a:gd name="connsiteX1228" fmla="*/ 4242109 w 4561834"/>
              <a:gd name="connsiteY1228" fmla="*/ 1543555 h 4901727"/>
              <a:gd name="connsiteX1229" fmla="*/ 4228238 w 4561834"/>
              <a:gd name="connsiteY1229" fmla="*/ 1553971 h 4901727"/>
              <a:gd name="connsiteX1230" fmla="*/ 4229779 w 4561834"/>
              <a:gd name="connsiteY1230" fmla="*/ 1599260 h 4901727"/>
              <a:gd name="connsiteX1231" fmla="*/ 4265347 w 4561834"/>
              <a:gd name="connsiteY1231" fmla="*/ 1637756 h 4901727"/>
              <a:gd name="connsiteX1232" fmla="*/ 4239620 w 4561834"/>
              <a:gd name="connsiteY1232" fmla="*/ 1633680 h 4901727"/>
              <a:gd name="connsiteX1233" fmla="*/ 4231557 w 4561834"/>
              <a:gd name="connsiteY1233" fmla="*/ 1648851 h 4901727"/>
              <a:gd name="connsiteX1234" fmla="*/ 4257404 w 4561834"/>
              <a:gd name="connsiteY1234" fmla="*/ 1652927 h 4901727"/>
              <a:gd name="connsiteX1235" fmla="*/ 4260722 w 4561834"/>
              <a:gd name="connsiteY1235" fmla="*/ 1667759 h 4901727"/>
              <a:gd name="connsiteX1236" fmla="*/ 4229185 w 4561834"/>
              <a:gd name="connsiteY1236" fmla="*/ 1658815 h 4901727"/>
              <a:gd name="connsiteX1237" fmla="*/ 4229185 w 4561834"/>
              <a:gd name="connsiteY1237" fmla="*/ 1668778 h 4901727"/>
              <a:gd name="connsiteX1238" fmla="*/ 4252186 w 4561834"/>
              <a:gd name="connsiteY1238" fmla="*/ 1677949 h 4901727"/>
              <a:gd name="connsiteX1239" fmla="*/ 4221360 w 4561834"/>
              <a:gd name="connsiteY1239" fmla="*/ 1689272 h 4901727"/>
              <a:gd name="connsiteX1240" fmla="*/ 4230372 w 4561834"/>
              <a:gd name="connsiteY1240" fmla="*/ 1703764 h 4901727"/>
              <a:gd name="connsiteX1241" fmla="*/ 4238315 w 4561834"/>
              <a:gd name="connsiteY1241" fmla="*/ 1688706 h 4901727"/>
              <a:gd name="connsiteX1242" fmla="*/ 4262028 w 4561834"/>
              <a:gd name="connsiteY1242" fmla="*/ 1722672 h 4901727"/>
              <a:gd name="connsiteX1243" fmla="*/ 4259656 w 4561834"/>
              <a:gd name="connsiteY1243" fmla="*/ 1737618 h 4901727"/>
              <a:gd name="connsiteX1244" fmla="*/ 4200376 w 4561834"/>
              <a:gd name="connsiteY1244" fmla="*/ 1754488 h 4901727"/>
              <a:gd name="connsiteX1245" fmla="*/ 4251712 w 4561834"/>
              <a:gd name="connsiteY1245" fmla="*/ 1762640 h 4901727"/>
              <a:gd name="connsiteX1246" fmla="*/ 4198123 w 4561834"/>
              <a:gd name="connsiteY1246" fmla="*/ 1769433 h 4901727"/>
              <a:gd name="connsiteX1247" fmla="*/ 4219582 w 4561834"/>
              <a:gd name="connsiteY1247" fmla="*/ 1813363 h 4901727"/>
              <a:gd name="connsiteX1248" fmla="*/ 4208437 w 4561834"/>
              <a:gd name="connsiteY1248" fmla="*/ 1818685 h 4901727"/>
              <a:gd name="connsiteX1249" fmla="*/ 4257404 w 4561834"/>
              <a:gd name="connsiteY1249" fmla="*/ 1842008 h 4901727"/>
              <a:gd name="connsiteX1250" fmla="*/ 4260722 w 4561834"/>
              <a:gd name="connsiteY1250" fmla="*/ 1856727 h 4901727"/>
              <a:gd name="connsiteX1251" fmla="*/ 4235469 w 4561834"/>
              <a:gd name="connsiteY1251" fmla="*/ 1862502 h 4901727"/>
              <a:gd name="connsiteX1252" fmla="*/ 4252542 w 4561834"/>
              <a:gd name="connsiteY1252" fmla="*/ 1866917 h 4901727"/>
              <a:gd name="connsiteX1253" fmla="*/ 4232980 w 4561834"/>
              <a:gd name="connsiteY1253" fmla="*/ 1872578 h 4901727"/>
              <a:gd name="connsiteX1254" fmla="*/ 4232980 w 4561834"/>
              <a:gd name="connsiteY1254" fmla="*/ 1857633 h 4901727"/>
              <a:gd name="connsiteX1255" fmla="*/ 4210334 w 4561834"/>
              <a:gd name="connsiteY1255" fmla="*/ 1858426 h 4901727"/>
              <a:gd name="connsiteX1256" fmla="*/ 4230490 w 4561834"/>
              <a:gd name="connsiteY1256" fmla="*/ 1867710 h 4901727"/>
              <a:gd name="connsiteX1257" fmla="*/ 4257285 w 4561834"/>
              <a:gd name="connsiteY1257" fmla="*/ 1906545 h 4901727"/>
              <a:gd name="connsiteX1258" fmla="*/ 4266296 w 4561834"/>
              <a:gd name="connsiteY1258" fmla="*/ 1921151 h 4901727"/>
              <a:gd name="connsiteX1259" fmla="*/ 4269497 w 4561834"/>
              <a:gd name="connsiteY1259" fmla="*/ 1931001 h 4901727"/>
              <a:gd name="connsiteX1260" fmla="*/ 4263924 w 4561834"/>
              <a:gd name="connsiteY1260" fmla="*/ 1936209 h 4901727"/>
              <a:gd name="connsiteX1261" fmla="*/ 4281234 w 4561834"/>
              <a:gd name="connsiteY1261" fmla="*/ 1945493 h 4901727"/>
              <a:gd name="connsiteX1262" fmla="*/ 4221954 w 4561834"/>
              <a:gd name="connsiteY1262" fmla="*/ 1957382 h 4901727"/>
              <a:gd name="connsiteX1263" fmla="*/ 4250053 w 4561834"/>
              <a:gd name="connsiteY1263" fmla="*/ 1956476 h 4901727"/>
              <a:gd name="connsiteX1264" fmla="*/ 4242228 w 4561834"/>
              <a:gd name="connsiteY1264" fmla="*/ 1971534 h 4901727"/>
              <a:gd name="connsiteX1265" fmla="*/ 4290363 w 4561834"/>
              <a:gd name="connsiteY1265" fmla="*/ 1979913 h 4901727"/>
              <a:gd name="connsiteX1266" fmla="*/ 4276610 w 4561834"/>
              <a:gd name="connsiteY1266" fmla="*/ 1990329 h 4901727"/>
              <a:gd name="connsiteX1267" fmla="*/ 4248512 w 4561834"/>
              <a:gd name="connsiteY1267" fmla="*/ 1991235 h 4901727"/>
              <a:gd name="connsiteX1268" fmla="*/ 4260368 w 4561834"/>
              <a:gd name="connsiteY1268" fmla="*/ 2000746 h 4901727"/>
              <a:gd name="connsiteX1269" fmla="*/ 4240805 w 4561834"/>
              <a:gd name="connsiteY1269" fmla="*/ 2006407 h 4901727"/>
              <a:gd name="connsiteX1270" fmla="*/ 4226221 w 4561834"/>
              <a:gd name="connsiteY1270" fmla="*/ 1992028 h 4901727"/>
              <a:gd name="connsiteX1271" fmla="*/ 4203340 w 4561834"/>
              <a:gd name="connsiteY1271" fmla="*/ 2057244 h 4901727"/>
              <a:gd name="connsiteX1272" fmla="*/ 4217685 w 4561834"/>
              <a:gd name="connsiteY1272" fmla="*/ 2066754 h 4901727"/>
              <a:gd name="connsiteX1273" fmla="*/ 4209860 w 4561834"/>
              <a:gd name="connsiteY1273" fmla="*/ 2081813 h 4901727"/>
              <a:gd name="connsiteX1274" fmla="*/ 4261078 w 4561834"/>
              <a:gd name="connsiteY1274" fmla="*/ 2100042 h 4901727"/>
              <a:gd name="connsiteX1275" fmla="*/ 4214484 w 4561834"/>
              <a:gd name="connsiteY1275" fmla="*/ 2131404 h 4901727"/>
              <a:gd name="connsiteX1276" fmla="*/ 4150461 w 4561834"/>
              <a:gd name="connsiteY1276" fmla="*/ 2143519 h 4901727"/>
              <a:gd name="connsiteX1277" fmla="*/ 4260722 w 4561834"/>
              <a:gd name="connsiteY1277" fmla="*/ 2169560 h 4901727"/>
              <a:gd name="connsiteX1278" fmla="*/ 4252306 w 4561834"/>
              <a:gd name="connsiteY1278" fmla="*/ 2169560 h 4901727"/>
              <a:gd name="connsiteX1279" fmla="*/ 4250053 w 4561834"/>
              <a:gd name="connsiteY1279" fmla="*/ 2184505 h 4901727"/>
              <a:gd name="connsiteX1280" fmla="*/ 4204881 w 4561834"/>
              <a:gd name="connsiteY1280" fmla="*/ 2176127 h 4901727"/>
              <a:gd name="connsiteX1281" fmla="*/ 4196234 w 4561834"/>
              <a:gd name="connsiteY1281" fmla="*/ 2181716 h 4901727"/>
              <a:gd name="connsiteX1282" fmla="*/ 4169273 w 4561834"/>
              <a:gd name="connsiteY1282" fmla="*/ 2177518 h 4901727"/>
              <a:gd name="connsiteX1283" fmla="*/ 4089995 w 4561834"/>
              <a:gd name="connsiteY1283" fmla="*/ 2185638 h 4901727"/>
              <a:gd name="connsiteX1284" fmla="*/ 4095803 w 4561834"/>
              <a:gd name="connsiteY1284" fmla="*/ 2190280 h 4901727"/>
              <a:gd name="connsiteX1285" fmla="*/ 4085608 w 4561834"/>
              <a:gd name="connsiteY1285" fmla="*/ 2215528 h 4901727"/>
              <a:gd name="connsiteX1286" fmla="*/ 4010167 w 4561834"/>
              <a:gd name="connsiteY1286" fmla="*/ 2242489 h 4901727"/>
              <a:gd name="connsiteX1287" fmla="*/ 3975186 w 4561834"/>
              <a:gd name="connsiteY1287" fmla="*/ 2247054 h 4901727"/>
              <a:gd name="connsiteX1288" fmla="*/ 3974604 w 4561834"/>
              <a:gd name="connsiteY1288" fmla="*/ 2249304 h 4901727"/>
              <a:gd name="connsiteX1289" fmla="*/ 3943365 w 4561834"/>
              <a:gd name="connsiteY1289" fmla="*/ 2266818 h 4901727"/>
              <a:gd name="connsiteX1290" fmla="*/ 3950695 w 4561834"/>
              <a:gd name="connsiteY1290" fmla="*/ 2271121 h 4901727"/>
              <a:gd name="connsiteX1291" fmla="*/ 3969583 w 4561834"/>
              <a:gd name="connsiteY1291" fmla="*/ 2279386 h 4901727"/>
              <a:gd name="connsiteX1292" fmla="*/ 3940687 w 4561834"/>
              <a:gd name="connsiteY1292" fmla="*/ 2291954 h 4901727"/>
              <a:gd name="connsiteX1293" fmla="*/ 3950977 w 4561834"/>
              <a:gd name="connsiteY1293" fmla="*/ 2315956 h 4901727"/>
              <a:gd name="connsiteX1294" fmla="*/ 3957320 w 4561834"/>
              <a:gd name="connsiteY1294" fmla="*/ 2300331 h 4901727"/>
              <a:gd name="connsiteX1295" fmla="*/ 3959434 w 4561834"/>
              <a:gd name="connsiteY1295" fmla="*/ 2315277 h 4901727"/>
              <a:gd name="connsiteX1296" fmla="*/ 3991572 w 4561834"/>
              <a:gd name="connsiteY1296" fmla="*/ 2312334 h 4901727"/>
              <a:gd name="connsiteX1297" fmla="*/ 3954501 w 4561834"/>
              <a:gd name="connsiteY1297" fmla="*/ 2325693 h 4901727"/>
              <a:gd name="connsiteX1298" fmla="*/ 3997774 w 4561834"/>
              <a:gd name="connsiteY1298" fmla="*/ 2326826 h 4901727"/>
              <a:gd name="connsiteX1299" fmla="*/ 4006936 w 4561834"/>
              <a:gd name="connsiteY1299" fmla="*/ 2330902 h 4901727"/>
              <a:gd name="connsiteX1300" fmla="*/ 4012433 w 4561834"/>
              <a:gd name="connsiteY1300" fmla="*/ 2340413 h 4901727"/>
              <a:gd name="connsiteX1301" fmla="*/ 3993404 w 4561834"/>
              <a:gd name="connsiteY1301" fmla="*/ 2342224 h 4901727"/>
              <a:gd name="connsiteX1302" fmla="*/ 4012856 w 4561834"/>
              <a:gd name="connsiteY1302" fmla="*/ 2360453 h 4901727"/>
              <a:gd name="connsiteX1303" fmla="*/ 3984665 w 4561834"/>
              <a:gd name="connsiteY1303" fmla="*/ 2372907 h 4901727"/>
              <a:gd name="connsiteX1304" fmla="*/ 4008206 w 4561834"/>
              <a:gd name="connsiteY1304" fmla="*/ 2376190 h 4901727"/>
              <a:gd name="connsiteX1305" fmla="*/ 3980015 w 4561834"/>
              <a:gd name="connsiteY1305" fmla="*/ 2398834 h 4901727"/>
              <a:gd name="connsiteX1306" fmla="*/ 4003836 w 4561834"/>
              <a:gd name="connsiteY1306" fmla="*/ 2406647 h 4901727"/>
              <a:gd name="connsiteX1307" fmla="*/ 3971276 w 4561834"/>
              <a:gd name="connsiteY1307" fmla="*/ 2424536 h 4901727"/>
              <a:gd name="connsiteX1308" fmla="*/ 3984243 w 4561834"/>
              <a:gd name="connsiteY1308" fmla="*/ 2428385 h 4901727"/>
              <a:gd name="connsiteX1309" fmla="*/ 4009192 w 4561834"/>
              <a:gd name="connsiteY1309" fmla="*/ 2431216 h 4901727"/>
              <a:gd name="connsiteX1310" fmla="*/ 3949004 w 4561834"/>
              <a:gd name="connsiteY1310" fmla="*/ 2451596 h 4901727"/>
              <a:gd name="connsiteX1311" fmla="*/ 3964787 w 4561834"/>
              <a:gd name="connsiteY1311" fmla="*/ 2456411 h 4901727"/>
              <a:gd name="connsiteX1312" fmla="*/ 3974338 w 4561834"/>
              <a:gd name="connsiteY1312" fmla="*/ 2452547 h 4901727"/>
              <a:gd name="connsiteX1313" fmla="*/ 4005517 w 4561834"/>
              <a:gd name="connsiteY1313" fmla="*/ 2447084 h 4901727"/>
              <a:gd name="connsiteX1314" fmla="*/ 3980367 w 4561834"/>
              <a:gd name="connsiteY1314" fmla="*/ 2461421 h 4901727"/>
              <a:gd name="connsiteX1315" fmla="*/ 3978931 w 4561834"/>
              <a:gd name="connsiteY1315" fmla="*/ 2461514 h 4901727"/>
              <a:gd name="connsiteX1316" fmla="*/ 3993969 w 4561834"/>
              <a:gd name="connsiteY1316" fmla="*/ 2467447 h 4901727"/>
              <a:gd name="connsiteX1317" fmla="*/ 4002568 w 4561834"/>
              <a:gd name="connsiteY1317" fmla="*/ 2471636 h 4901727"/>
              <a:gd name="connsiteX1318" fmla="*/ 4015254 w 4561834"/>
              <a:gd name="connsiteY1318" fmla="*/ 2460314 h 4901727"/>
              <a:gd name="connsiteX1319" fmla="*/ 4011871 w 4561834"/>
              <a:gd name="connsiteY1319" fmla="*/ 2465522 h 4901727"/>
              <a:gd name="connsiteX1320" fmla="*/ 4024535 w 4561834"/>
              <a:gd name="connsiteY1320" fmla="*/ 2467423 h 4901727"/>
              <a:gd name="connsiteX1321" fmla="*/ 4104947 w 4561834"/>
              <a:gd name="connsiteY1321" fmla="*/ 2439043 h 4901727"/>
              <a:gd name="connsiteX1322" fmla="*/ 4194824 w 4561834"/>
              <a:gd name="connsiteY1322" fmla="*/ 2411079 h 4901727"/>
              <a:gd name="connsiteX1323" fmla="*/ 4190295 w 4561834"/>
              <a:gd name="connsiteY1323" fmla="*/ 2422401 h 4901727"/>
              <a:gd name="connsiteX1324" fmla="*/ 4262644 w 4561834"/>
              <a:gd name="connsiteY1324" fmla="*/ 2384019 h 4901727"/>
              <a:gd name="connsiteX1325" fmla="*/ 4241358 w 4561834"/>
              <a:gd name="connsiteY1325" fmla="*/ 2413004 h 4901727"/>
              <a:gd name="connsiteX1326" fmla="*/ 4296045 w 4561834"/>
              <a:gd name="connsiteY1326" fmla="*/ 2398398 h 4901727"/>
              <a:gd name="connsiteX1327" fmla="*/ 4251662 w 4561834"/>
              <a:gd name="connsiteY1327" fmla="*/ 2421043 h 4901727"/>
              <a:gd name="connsiteX1328" fmla="*/ 4313481 w 4561834"/>
              <a:gd name="connsiteY1328" fmla="*/ 2460557 h 4901727"/>
              <a:gd name="connsiteX1329" fmla="*/ 4322878 w 4561834"/>
              <a:gd name="connsiteY1329" fmla="*/ 2489203 h 4901727"/>
              <a:gd name="connsiteX1330" fmla="*/ 4324929 w 4561834"/>
              <a:gd name="connsiteY1330" fmla="*/ 2490438 h 4901727"/>
              <a:gd name="connsiteX1331" fmla="*/ 4323783 w 4561834"/>
              <a:gd name="connsiteY1331" fmla="*/ 2494071 h 4901727"/>
              <a:gd name="connsiteX1332" fmla="*/ 4330124 w 4561834"/>
              <a:gd name="connsiteY1332" fmla="*/ 2518187 h 4901727"/>
              <a:gd name="connsiteX1333" fmla="*/ 4386735 w 4561834"/>
              <a:gd name="connsiteY1333" fmla="*/ 2543549 h 4901727"/>
              <a:gd name="connsiteX1334" fmla="*/ 4323896 w 4561834"/>
              <a:gd name="connsiteY1334" fmla="*/ 2569590 h 4901727"/>
              <a:gd name="connsiteX1335" fmla="*/ 4380508 w 4561834"/>
              <a:gd name="connsiteY1335" fmla="*/ 2620314 h 4901727"/>
              <a:gd name="connsiteX1336" fmla="*/ 4388886 w 4561834"/>
              <a:gd name="connsiteY1336" fmla="*/ 2643977 h 4901727"/>
              <a:gd name="connsiteX1337" fmla="*/ 4374280 w 4561834"/>
              <a:gd name="connsiteY1337" fmla="*/ 2646468 h 4901727"/>
              <a:gd name="connsiteX1338" fmla="*/ 4369638 w 4561834"/>
              <a:gd name="connsiteY1338" fmla="*/ 2657790 h 4901727"/>
              <a:gd name="connsiteX1339" fmla="*/ 4385150 w 4561834"/>
              <a:gd name="connsiteY1339" fmla="*/ 2685303 h 4901727"/>
              <a:gd name="connsiteX1340" fmla="*/ 4368053 w 4561834"/>
              <a:gd name="connsiteY1340" fmla="*/ 2698437 h 4901727"/>
              <a:gd name="connsiteX1341" fmla="*/ 4384357 w 4561834"/>
              <a:gd name="connsiteY1341" fmla="*/ 2705570 h 4901727"/>
              <a:gd name="connsiteX1342" fmla="*/ 4375639 w 4561834"/>
              <a:gd name="connsiteY1342" fmla="*/ 2716892 h 4901727"/>
              <a:gd name="connsiteX1343" fmla="*/ 4383225 w 4561834"/>
              <a:gd name="connsiteY1343" fmla="*/ 2760936 h 4901727"/>
              <a:gd name="connsiteX1344" fmla="*/ 4414927 w 4561834"/>
              <a:gd name="connsiteY1344" fmla="*/ 2795695 h 4901727"/>
              <a:gd name="connsiteX1345" fmla="*/ 4395453 w 4561834"/>
              <a:gd name="connsiteY1345" fmla="*/ 2794110 h 4901727"/>
              <a:gd name="connsiteX1346" fmla="*/ 4391716 w 4561834"/>
              <a:gd name="connsiteY1346" fmla="*/ 2809848 h 4901727"/>
              <a:gd name="connsiteX1347" fmla="*/ 4411191 w 4561834"/>
              <a:gd name="connsiteY1347" fmla="*/ 2811546 h 4901727"/>
              <a:gd name="connsiteX1348" fmla="*/ 4415833 w 4561834"/>
              <a:gd name="connsiteY1348" fmla="*/ 2825812 h 4901727"/>
              <a:gd name="connsiteX1349" fmla="*/ 4391377 w 4561834"/>
              <a:gd name="connsiteY1349" fmla="*/ 2819924 h 4901727"/>
              <a:gd name="connsiteX1350" fmla="*/ 4393075 w 4561834"/>
              <a:gd name="connsiteY1350" fmla="*/ 2829775 h 4901727"/>
              <a:gd name="connsiteX1351" fmla="*/ 4411304 w 4561834"/>
              <a:gd name="connsiteY1351" fmla="*/ 2836681 h 4901727"/>
              <a:gd name="connsiteX1352" fmla="*/ 4390245 w 4561834"/>
              <a:gd name="connsiteY1352" fmla="*/ 2850381 h 4901727"/>
              <a:gd name="connsiteX1353" fmla="*/ 4398963 w 4561834"/>
              <a:gd name="connsiteY1353" fmla="*/ 2863968 h 4901727"/>
              <a:gd name="connsiteX1354" fmla="*/ 4402699 w 4561834"/>
              <a:gd name="connsiteY1354" fmla="*/ 2848230 h 4901727"/>
              <a:gd name="connsiteX1355" fmla="*/ 4425344 w 4561834"/>
              <a:gd name="connsiteY1355" fmla="*/ 2879592 h 4901727"/>
              <a:gd name="connsiteX1356" fmla="*/ 4425344 w 4561834"/>
              <a:gd name="connsiteY1356" fmla="*/ 2894651 h 4901727"/>
              <a:gd name="connsiteX1357" fmla="*/ 4384810 w 4561834"/>
              <a:gd name="connsiteY1357" fmla="*/ 2917295 h 4901727"/>
              <a:gd name="connsiteX1358" fmla="*/ 4423419 w 4561834"/>
              <a:gd name="connsiteY1358" fmla="*/ 2920579 h 4901727"/>
              <a:gd name="connsiteX1359" fmla="*/ 4385376 w 4561834"/>
              <a:gd name="connsiteY1359" fmla="*/ 2931901 h 4901727"/>
              <a:gd name="connsiteX1360" fmla="*/ 4407341 w 4561834"/>
              <a:gd name="connsiteY1360" fmla="*/ 2973454 h 4901727"/>
              <a:gd name="connsiteX1361" fmla="*/ 4399982 w 4561834"/>
              <a:gd name="connsiteY1361" fmla="*/ 2979794 h 4901727"/>
              <a:gd name="connsiteX1362" fmla="*/ 4438930 w 4561834"/>
              <a:gd name="connsiteY1362" fmla="*/ 2998249 h 4901727"/>
              <a:gd name="connsiteX1363" fmla="*/ 4443572 w 4561834"/>
              <a:gd name="connsiteY1363" fmla="*/ 3012515 h 4901727"/>
              <a:gd name="connsiteX1364" fmla="*/ 4426024 w 4561834"/>
              <a:gd name="connsiteY1364" fmla="*/ 3020554 h 4901727"/>
              <a:gd name="connsiteX1365" fmla="*/ 4439044 w 4561834"/>
              <a:gd name="connsiteY1365" fmla="*/ 3023271 h 4901727"/>
              <a:gd name="connsiteX1366" fmla="*/ 4425684 w 4561834"/>
              <a:gd name="connsiteY1366" fmla="*/ 3030744 h 4901727"/>
              <a:gd name="connsiteX1367" fmla="*/ 4423193 w 4561834"/>
              <a:gd name="connsiteY1367" fmla="*/ 3016025 h 4901727"/>
              <a:gd name="connsiteX1368" fmla="*/ 4406889 w 4561834"/>
              <a:gd name="connsiteY1368" fmla="*/ 3018856 h 4901727"/>
              <a:gd name="connsiteX1369" fmla="*/ 4422854 w 4561834"/>
              <a:gd name="connsiteY1369" fmla="*/ 3026102 h 4901727"/>
              <a:gd name="connsiteX1370" fmla="*/ 4447876 w 4561834"/>
              <a:gd name="connsiteY1370" fmla="*/ 3062107 h 4901727"/>
              <a:gd name="connsiteX1371" fmla="*/ 4456480 w 4561834"/>
              <a:gd name="connsiteY1371" fmla="*/ 3075693 h 4901727"/>
              <a:gd name="connsiteX1372" fmla="*/ 4460216 w 4561834"/>
              <a:gd name="connsiteY1372" fmla="*/ 3085204 h 4901727"/>
              <a:gd name="connsiteX1373" fmla="*/ 4457047 w 4561834"/>
              <a:gd name="connsiteY1373" fmla="*/ 3090752 h 4901727"/>
              <a:gd name="connsiteX1374" fmla="*/ 4470860 w 4561834"/>
              <a:gd name="connsiteY1374" fmla="*/ 3098451 h 4901727"/>
              <a:gd name="connsiteX1375" fmla="*/ 4429986 w 4561834"/>
              <a:gd name="connsiteY1375" fmla="*/ 3115661 h 4901727"/>
              <a:gd name="connsiteX1376" fmla="*/ 4450253 w 4561834"/>
              <a:gd name="connsiteY1376" fmla="*/ 3112151 h 4901727"/>
              <a:gd name="connsiteX1377" fmla="*/ 4446743 w 4561834"/>
              <a:gd name="connsiteY1377" fmla="*/ 3127775 h 4901727"/>
              <a:gd name="connsiteX1378" fmla="*/ 4482748 w 4561834"/>
              <a:gd name="connsiteY1378" fmla="*/ 3131625 h 4901727"/>
              <a:gd name="connsiteX1379" fmla="*/ 4474256 w 4561834"/>
              <a:gd name="connsiteY1379" fmla="*/ 3142947 h 4901727"/>
              <a:gd name="connsiteX1380" fmla="*/ 4463351 w 4561834"/>
              <a:gd name="connsiteY1380" fmla="*/ 3139945 h 4901727"/>
              <a:gd name="connsiteX1381" fmla="*/ 4454103 w 4561834"/>
              <a:gd name="connsiteY1381" fmla="*/ 3146457 h 4901727"/>
              <a:gd name="connsiteX1382" fmla="*/ 4463840 w 4561834"/>
              <a:gd name="connsiteY1382" fmla="*/ 3154836 h 4901727"/>
              <a:gd name="connsiteX1383" fmla="*/ 4450592 w 4561834"/>
              <a:gd name="connsiteY1383" fmla="*/ 3162194 h 4901727"/>
              <a:gd name="connsiteX1384" fmla="*/ 4438025 w 4561834"/>
              <a:gd name="connsiteY1384" fmla="*/ 3149287 h 4901727"/>
              <a:gd name="connsiteX1385" fmla="*/ 4431006 w 4561834"/>
              <a:gd name="connsiteY1385" fmla="*/ 3215975 h 4901727"/>
              <a:gd name="connsiteX1386" fmla="*/ 4442328 w 4561834"/>
              <a:gd name="connsiteY1386" fmla="*/ 3223901 h 4901727"/>
              <a:gd name="connsiteX1387" fmla="*/ 4438818 w 4561834"/>
              <a:gd name="connsiteY1387" fmla="*/ 3239639 h 4901727"/>
              <a:gd name="connsiteX1388" fmla="*/ 4478332 w 4561834"/>
              <a:gd name="connsiteY1388" fmla="*/ 3252999 h 4901727"/>
              <a:gd name="connsiteX1389" fmla="*/ 4449461 w 4561834"/>
              <a:gd name="connsiteY1389" fmla="*/ 3288211 h 4901727"/>
              <a:gd name="connsiteX1390" fmla="*/ 4405304 w 4561834"/>
              <a:gd name="connsiteY1390" fmla="*/ 3306099 h 4901727"/>
              <a:gd name="connsiteX1391" fmla="*/ 4488070 w 4561834"/>
              <a:gd name="connsiteY1391" fmla="*/ 3321724 h 4901727"/>
              <a:gd name="connsiteX1392" fmla="*/ 4482182 w 4561834"/>
              <a:gd name="connsiteY1392" fmla="*/ 3322856 h 4901727"/>
              <a:gd name="connsiteX1393" fmla="*/ 4482182 w 4561834"/>
              <a:gd name="connsiteY1393" fmla="*/ 3337803 h 4901727"/>
              <a:gd name="connsiteX1394" fmla="*/ 4448781 w 4561834"/>
              <a:gd name="connsiteY1394" fmla="*/ 3333613 h 4901727"/>
              <a:gd name="connsiteX1395" fmla="*/ 4443680 w 4561834"/>
              <a:gd name="connsiteY1395" fmla="*/ 3339614 h 4901727"/>
              <a:gd name="connsiteX1396" fmla="*/ 4423434 w 4561834"/>
              <a:gd name="connsiteY1396" fmla="*/ 3337788 h 4901727"/>
              <a:gd name="connsiteX1397" fmla="*/ 4401024 w 4561834"/>
              <a:gd name="connsiteY1397" fmla="*/ 3346097 h 4901727"/>
              <a:gd name="connsiteX1398" fmla="*/ 4395964 w 4561834"/>
              <a:gd name="connsiteY1398" fmla="*/ 3359131 h 4901727"/>
              <a:gd name="connsiteX1399" fmla="*/ 4394948 w 4561834"/>
              <a:gd name="connsiteY1399" fmla="*/ 3347921 h 4901727"/>
              <a:gd name="connsiteX1400" fmla="*/ 4368280 w 4561834"/>
              <a:gd name="connsiteY1400" fmla="*/ 3353201 h 4901727"/>
              <a:gd name="connsiteX1401" fmla="*/ 4373036 w 4561834"/>
              <a:gd name="connsiteY1401" fmla="*/ 3357164 h 4901727"/>
              <a:gd name="connsiteX1402" fmla="*/ 4369215 w 4561834"/>
              <a:gd name="connsiteY1402" fmla="*/ 3366830 h 4901727"/>
              <a:gd name="connsiteX1403" fmla="*/ 4369601 w 4561834"/>
              <a:gd name="connsiteY1403" fmla="*/ 3381742 h 4901727"/>
              <a:gd name="connsiteX1404" fmla="*/ 4370692 w 4561834"/>
              <a:gd name="connsiteY1404" fmla="*/ 3381985 h 4901727"/>
              <a:gd name="connsiteX1405" fmla="*/ 4450763 w 4561834"/>
              <a:gd name="connsiteY1405" fmla="*/ 3359471 h 4901727"/>
              <a:gd name="connsiteX1406" fmla="*/ 4413513 w 4561834"/>
              <a:gd name="connsiteY1406" fmla="*/ 3381323 h 4901727"/>
              <a:gd name="connsiteX1407" fmla="*/ 4489938 w 4561834"/>
              <a:gd name="connsiteY1407" fmla="*/ 3383134 h 4901727"/>
              <a:gd name="connsiteX1408" fmla="*/ 4424382 w 4561834"/>
              <a:gd name="connsiteY1408" fmla="*/ 3392192 h 4901727"/>
              <a:gd name="connsiteX1409" fmla="*/ 4492316 w 4561834"/>
              <a:gd name="connsiteY1409" fmla="*/ 3448237 h 4901727"/>
              <a:gd name="connsiteX1410" fmla="*/ 4495372 w 4561834"/>
              <a:gd name="connsiteY1410" fmla="*/ 3478467 h 4901727"/>
              <a:gd name="connsiteX1411" fmla="*/ 4497868 w 4561834"/>
              <a:gd name="connsiteY1411" fmla="*/ 3480395 h 4901727"/>
              <a:gd name="connsiteX1412" fmla="*/ 4495372 w 4561834"/>
              <a:gd name="connsiteY1412" fmla="*/ 3483336 h 4901727"/>
              <a:gd name="connsiteX1413" fmla="*/ 4496052 w 4561834"/>
              <a:gd name="connsiteY1413" fmla="*/ 3508358 h 4901727"/>
              <a:gd name="connsiteX1414" fmla="*/ 4561834 w 4561834"/>
              <a:gd name="connsiteY1414" fmla="*/ 3549345 h 4901727"/>
              <a:gd name="connsiteX1415" fmla="*/ 4471256 w 4561834"/>
              <a:gd name="connsiteY1415" fmla="*/ 3555798 h 4901727"/>
              <a:gd name="connsiteX1416" fmla="*/ 4528660 w 4561834"/>
              <a:gd name="connsiteY1416" fmla="*/ 3621014 h 4901727"/>
              <a:gd name="connsiteX1417" fmla="*/ 4531943 w 4561834"/>
              <a:gd name="connsiteY1417" fmla="*/ 3646263 h 4901727"/>
              <a:gd name="connsiteX1418" fmla="*/ 4512016 w 4561834"/>
              <a:gd name="connsiteY1418" fmla="*/ 3644338 h 4901727"/>
              <a:gd name="connsiteX1419" fmla="*/ 4502506 w 4561834"/>
              <a:gd name="connsiteY1419" fmla="*/ 3653509 h 4901727"/>
              <a:gd name="connsiteX1420" fmla="*/ 4513828 w 4561834"/>
              <a:gd name="connsiteY1420" fmla="*/ 3684419 h 4901727"/>
              <a:gd name="connsiteX1421" fmla="*/ 4487447 w 4561834"/>
              <a:gd name="connsiteY1421" fmla="*/ 3692005 h 4901727"/>
              <a:gd name="connsiteX1422" fmla="*/ 4506355 w 4561834"/>
              <a:gd name="connsiteY1422" fmla="*/ 3703327 h 4901727"/>
              <a:gd name="connsiteX1423" fmla="*/ 4491296 w 4561834"/>
              <a:gd name="connsiteY1423" fmla="*/ 3711932 h 4901727"/>
              <a:gd name="connsiteX1424" fmla="*/ 4487108 w 4561834"/>
              <a:gd name="connsiteY1424" fmla="*/ 3756315 h 4901727"/>
              <a:gd name="connsiteX1425" fmla="*/ 4516886 w 4561834"/>
              <a:gd name="connsiteY1425" fmla="*/ 3799000 h 4901727"/>
              <a:gd name="connsiteX1426" fmla="*/ 4492203 w 4561834"/>
              <a:gd name="connsiteY1426" fmla="*/ 3791754 h 4901727"/>
              <a:gd name="connsiteX1427" fmla="*/ 4482353 w 4561834"/>
              <a:gd name="connsiteY1427" fmla="*/ 3805793 h 4901727"/>
              <a:gd name="connsiteX1428" fmla="*/ 4507035 w 4561834"/>
              <a:gd name="connsiteY1428" fmla="*/ 3813039 h 4901727"/>
              <a:gd name="connsiteX1429" fmla="*/ 4508507 w 4561834"/>
              <a:gd name="connsiteY1429" fmla="*/ 3828211 h 4901727"/>
              <a:gd name="connsiteX1430" fmla="*/ 4478730 w 4561834"/>
              <a:gd name="connsiteY1430" fmla="*/ 3815304 h 4901727"/>
              <a:gd name="connsiteX1431" fmla="*/ 4477711 w 4561834"/>
              <a:gd name="connsiteY1431" fmla="*/ 3825267 h 4901727"/>
              <a:gd name="connsiteX1432" fmla="*/ 4499110 w 4561834"/>
              <a:gd name="connsiteY1432" fmla="*/ 3837269 h 4901727"/>
              <a:gd name="connsiteX1433" fmla="*/ 4467521 w 4561834"/>
              <a:gd name="connsiteY1433" fmla="*/ 3844289 h 4901727"/>
              <a:gd name="connsiteX1434" fmla="*/ 4474540 w 4561834"/>
              <a:gd name="connsiteY1434" fmla="*/ 3859800 h 4901727"/>
              <a:gd name="connsiteX1435" fmla="*/ 4484278 w 4561834"/>
              <a:gd name="connsiteY1435" fmla="*/ 3845874 h 4901727"/>
              <a:gd name="connsiteX1436" fmla="*/ 4503186 w 4561834"/>
              <a:gd name="connsiteY1436" fmla="*/ 3882445 h 4901727"/>
              <a:gd name="connsiteX1437" fmla="*/ 4498996 w 4561834"/>
              <a:gd name="connsiteY1437" fmla="*/ 3897050 h 4901727"/>
              <a:gd name="connsiteX1438" fmla="*/ 4439442 w 4561834"/>
              <a:gd name="connsiteY1438" fmla="*/ 3906448 h 4901727"/>
              <a:gd name="connsiteX1439" fmla="*/ 4488240 w 4561834"/>
              <a:gd name="connsiteY1439" fmla="*/ 3920940 h 4901727"/>
              <a:gd name="connsiteX1440" fmla="*/ 4435365 w 4561834"/>
              <a:gd name="connsiteY1440" fmla="*/ 3920940 h 4901727"/>
              <a:gd name="connsiteX1441" fmla="*/ 4450536 w 4561834"/>
              <a:gd name="connsiteY1441" fmla="*/ 3967135 h 4901727"/>
              <a:gd name="connsiteX1442" fmla="*/ 4439214 w 4561834"/>
              <a:gd name="connsiteY1442" fmla="*/ 3971098 h 4901727"/>
              <a:gd name="connsiteX1443" fmla="*/ 4483484 w 4561834"/>
              <a:gd name="connsiteY1443" fmla="*/ 4000196 h 4901727"/>
              <a:gd name="connsiteX1444" fmla="*/ 4484843 w 4561834"/>
              <a:gd name="connsiteY1444" fmla="*/ 4015254 h 4901727"/>
              <a:gd name="connsiteX1445" fmla="*/ 4459821 w 4561834"/>
              <a:gd name="connsiteY1445" fmla="*/ 4017858 h 4901727"/>
              <a:gd name="connsiteX1446" fmla="*/ 4475672 w 4561834"/>
              <a:gd name="connsiteY1446" fmla="*/ 4024312 h 4901727"/>
              <a:gd name="connsiteX1447" fmla="*/ 4456084 w 4561834"/>
              <a:gd name="connsiteY1447" fmla="*/ 4027482 h 4901727"/>
              <a:gd name="connsiteX1448" fmla="*/ 4457443 w 4561834"/>
              <a:gd name="connsiteY1448" fmla="*/ 4012650 h 4901727"/>
              <a:gd name="connsiteX1449" fmla="*/ 4435591 w 4561834"/>
              <a:gd name="connsiteY1449" fmla="*/ 4010612 h 4901727"/>
              <a:gd name="connsiteX1450" fmla="*/ 4453820 w 4561834"/>
              <a:gd name="connsiteY1450" fmla="*/ 4021934 h 4901727"/>
              <a:gd name="connsiteX1451" fmla="*/ 4474653 w 4561834"/>
              <a:gd name="connsiteY1451" fmla="*/ 4063827 h 4901727"/>
              <a:gd name="connsiteX1452" fmla="*/ 4481333 w 4561834"/>
              <a:gd name="connsiteY1452" fmla="*/ 4079338 h 4901727"/>
              <a:gd name="connsiteX1453" fmla="*/ 4483144 w 4561834"/>
              <a:gd name="connsiteY1453" fmla="*/ 4089528 h 4901727"/>
              <a:gd name="connsiteX1454" fmla="*/ 4477257 w 4561834"/>
              <a:gd name="connsiteY1454" fmla="*/ 4093944 h 4901727"/>
              <a:gd name="connsiteX1455" fmla="*/ 4492542 w 4561834"/>
              <a:gd name="connsiteY1455" fmla="*/ 4105266 h 4901727"/>
              <a:gd name="connsiteX1456" fmla="*/ 4434686 w 4561834"/>
              <a:gd name="connsiteY1456" fmla="*/ 4109908 h 4901727"/>
              <a:gd name="connsiteX1457" fmla="*/ 4461746 w 4561834"/>
              <a:gd name="connsiteY1457" fmla="*/ 4112512 h 4901727"/>
              <a:gd name="connsiteX1458" fmla="*/ 4452236 w 4561834"/>
              <a:gd name="connsiteY1458" fmla="*/ 4126438 h 4901727"/>
              <a:gd name="connsiteX1459" fmla="*/ 4497525 w 4561834"/>
              <a:gd name="connsiteY1459" fmla="*/ 4140591 h 4901727"/>
              <a:gd name="connsiteX1460" fmla="*/ 4483032 w 4561834"/>
              <a:gd name="connsiteY1460" fmla="*/ 4149309 h 4901727"/>
              <a:gd name="connsiteX1461" fmla="*/ 4456085 w 4561834"/>
              <a:gd name="connsiteY1461" fmla="*/ 4146818 h 4901727"/>
              <a:gd name="connsiteX1462" fmla="*/ 4465936 w 4561834"/>
              <a:gd name="connsiteY1462" fmla="*/ 4158141 h 4901727"/>
              <a:gd name="connsiteX1463" fmla="*/ 4446687 w 4561834"/>
              <a:gd name="connsiteY1463" fmla="*/ 4161311 h 4901727"/>
              <a:gd name="connsiteX1464" fmla="*/ 4434572 w 4561834"/>
              <a:gd name="connsiteY1464" fmla="*/ 4145233 h 4901727"/>
              <a:gd name="connsiteX1465" fmla="*/ 4404568 w 4561834"/>
              <a:gd name="connsiteY1465" fmla="*/ 4207166 h 4901727"/>
              <a:gd name="connsiteX1466" fmla="*/ 4417023 w 4561834"/>
              <a:gd name="connsiteY1466" fmla="*/ 4218488 h 4901727"/>
              <a:gd name="connsiteX1467" fmla="*/ 4407738 w 4561834"/>
              <a:gd name="connsiteY1467" fmla="*/ 4232414 h 4901727"/>
              <a:gd name="connsiteX1468" fmla="*/ 4453820 w 4561834"/>
              <a:gd name="connsiteY1468" fmla="*/ 4256757 h 4901727"/>
              <a:gd name="connsiteX1469" fmla="*/ 4405815 w 4561834"/>
              <a:gd name="connsiteY1469" fmla="*/ 4282232 h 4901727"/>
              <a:gd name="connsiteX1470" fmla="*/ 4343995 w 4561834"/>
              <a:gd name="connsiteY1470" fmla="*/ 4286648 h 4901727"/>
              <a:gd name="connsiteX1471" fmla="*/ 4444537 w 4561834"/>
              <a:gd name="connsiteY1471" fmla="*/ 4325709 h 4901727"/>
              <a:gd name="connsiteX1472" fmla="*/ 4436611 w 4561834"/>
              <a:gd name="connsiteY1472" fmla="*/ 4324917 h 4901727"/>
              <a:gd name="connsiteX1473" fmla="*/ 4432535 w 4561834"/>
              <a:gd name="connsiteY1473" fmla="*/ 4339409 h 4901727"/>
              <a:gd name="connsiteX1474" fmla="*/ 4391322 w 4561834"/>
              <a:gd name="connsiteY1474" fmla="*/ 4325709 h 4901727"/>
              <a:gd name="connsiteX1475" fmla="*/ 4326220 w 4561834"/>
              <a:gd name="connsiteY1475" fmla="*/ 4340089 h 4901727"/>
              <a:gd name="connsiteX1476" fmla="*/ 4382830 w 4561834"/>
              <a:gd name="connsiteY1476" fmla="*/ 4330012 h 4901727"/>
              <a:gd name="connsiteX1477" fmla="*/ 4282402 w 4561834"/>
              <a:gd name="connsiteY1477" fmla="*/ 4321747 h 4901727"/>
              <a:gd name="connsiteX1478" fmla="*/ 4287384 w 4561834"/>
              <a:gd name="connsiteY1478" fmla="*/ 4326955 h 4901727"/>
              <a:gd name="connsiteX1479" fmla="*/ 4274930 w 4561834"/>
              <a:gd name="connsiteY1479" fmla="*/ 4351071 h 4901727"/>
              <a:gd name="connsiteX1480" fmla="*/ 3965041 w 4561834"/>
              <a:gd name="connsiteY1480" fmla="*/ 4367375 h 4901727"/>
              <a:gd name="connsiteX1481" fmla="*/ 3970475 w 4561834"/>
              <a:gd name="connsiteY1481" fmla="*/ 4362620 h 4901727"/>
              <a:gd name="connsiteX1482" fmla="*/ 3899372 w 4561834"/>
              <a:gd name="connsiteY1482" fmla="*/ 4360129 h 4901727"/>
              <a:gd name="connsiteX1483" fmla="*/ 3903529 w 4561834"/>
              <a:gd name="connsiteY1483" fmla="*/ 4351726 h 4901727"/>
              <a:gd name="connsiteX1484" fmla="*/ 3912958 w 4561834"/>
              <a:gd name="connsiteY1484" fmla="*/ 4350505 h 4901727"/>
              <a:gd name="connsiteX1485" fmla="*/ 3904000 w 4561834"/>
              <a:gd name="connsiteY1485" fmla="*/ 4350774 h 4901727"/>
              <a:gd name="connsiteX1486" fmla="*/ 3903529 w 4561834"/>
              <a:gd name="connsiteY1486" fmla="*/ 4351726 h 4901727"/>
              <a:gd name="connsiteX1487" fmla="*/ 3849554 w 4561834"/>
              <a:gd name="connsiteY1487" fmla="*/ 4358714 h 4901727"/>
              <a:gd name="connsiteX1488" fmla="*/ 3783772 w 4561834"/>
              <a:gd name="connsiteY1488" fmla="*/ 4351977 h 4901727"/>
              <a:gd name="connsiteX1489" fmla="*/ 3794415 w 4561834"/>
              <a:gd name="connsiteY1489" fmla="*/ 4347108 h 4901727"/>
              <a:gd name="connsiteX1490" fmla="*/ 3738936 w 4561834"/>
              <a:gd name="connsiteY1490" fmla="*/ 4351184 h 4901727"/>
              <a:gd name="connsiteX1491" fmla="*/ 3747088 w 4561834"/>
              <a:gd name="connsiteY1491" fmla="*/ 4341334 h 4901727"/>
              <a:gd name="connsiteX1492" fmla="*/ 3723198 w 4561834"/>
              <a:gd name="connsiteY1492" fmla="*/ 4350845 h 4901727"/>
              <a:gd name="connsiteX1493" fmla="*/ 3728633 w 4561834"/>
              <a:gd name="connsiteY1493" fmla="*/ 4340994 h 4901727"/>
              <a:gd name="connsiteX1494" fmla="*/ 3716550 w 4561834"/>
              <a:gd name="connsiteY1494" fmla="*/ 4340916 h 4901727"/>
              <a:gd name="connsiteX1495" fmla="*/ 3720052 w 4561834"/>
              <a:gd name="connsiteY1495" fmla="*/ 4360525 h 4901727"/>
              <a:gd name="connsiteX1496" fmla="*/ 3709296 w 4561834"/>
              <a:gd name="connsiteY1496" fmla="*/ 4365054 h 4901727"/>
              <a:gd name="connsiteX1497" fmla="*/ 3753000 w 4561834"/>
              <a:gd name="connsiteY1497" fmla="*/ 4391887 h 4901727"/>
              <a:gd name="connsiteX1498" fmla="*/ 3755038 w 4561834"/>
              <a:gd name="connsiteY1498" fmla="*/ 4406833 h 4901727"/>
              <a:gd name="connsiteX1499" fmla="*/ 3731148 w 4561834"/>
              <a:gd name="connsiteY1499" fmla="*/ 4410795 h 4901727"/>
              <a:gd name="connsiteX1500" fmla="*/ 3746660 w 4561834"/>
              <a:gd name="connsiteY1500" fmla="*/ 4416343 h 4901727"/>
              <a:gd name="connsiteX1501" fmla="*/ 3728091 w 4561834"/>
              <a:gd name="connsiteY1501" fmla="*/ 4420533 h 4901727"/>
              <a:gd name="connsiteX1502" fmla="*/ 3728091 w 4561834"/>
              <a:gd name="connsiteY1502" fmla="*/ 4405700 h 4901727"/>
              <a:gd name="connsiteX1503" fmla="*/ 3707032 w 4561834"/>
              <a:gd name="connsiteY1503" fmla="*/ 4404795 h 4901727"/>
              <a:gd name="connsiteX1504" fmla="*/ 3725034 w 4561834"/>
              <a:gd name="connsiteY1504" fmla="*/ 4415438 h 4901727"/>
              <a:gd name="connsiteX1505" fmla="*/ 3746999 w 4561834"/>
              <a:gd name="connsiteY1505" fmla="*/ 4456198 h 4901727"/>
              <a:gd name="connsiteX1506" fmla="*/ 3754246 w 4561834"/>
              <a:gd name="connsiteY1506" fmla="*/ 4471369 h 4901727"/>
              <a:gd name="connsiteX1507" fmla="*/ 3756397 w 4561834"/>
              <a:gd name="connsiteY1507" fmla="*/ 4481446 h 4901727"/>
              <a:gd name="connsiteX1508" fmla="*/ 3750962 w 4561834"/>
              <a:gd name="connsiteY1508" fmla="*/ 4486201 h 4901727"/>
              <a:gd name="connsiteX1509" fmla="*/ 3766247 w 4561834"/>
              <a:gd name="connsiteY1509" fmla="*/ 4496731 h 4901727"/>
              <a:gd name="connsiteX1510" fmla="*/ 3710768 w 4561834"/>
              <a:gd name="connsiteY1510" fmla="*/ 4504317 h 4901727"/>
              <a:gd name="connsiteX1511" fmla="*/ 3736922 w 4561834"/>
              <a:gd name="connsiteY1511" fmla="*/ 4505449 h 4901727"/>
              <a:gd name="connsiteX1512" fmla="*/ 3728431 w 4561834"/>
              <a:gd name="connsiteY1512" fmla="*/ 4519942 h 4901727"/>
              <a:gd name="connsiteX1513" fmla="*/ 3772588 w 4561834"/>
              <a:gd name="connsiteY1513" fmla="*/ 4531264 h 4901727"/>
              <a:gd name="connsiteX1514" fmla="*/ 3759114 w 4561834"/>
              <a:gd name="connsiteY1514" fmla="*/ 4540661 h 4901727"/>
              <a:gd name="connsiteX1515" fmla="*/ 3732846 w 4561834"/>
              <a:gd name="connsiteY1515" fmla="*/ 4539529 h 4901727"/>
              <a:gd name="connsiteX1516" fmla="*/ 3742923 w 4561834"/>
              <a:gd name="connsiteY1516" fmla="*/ 4549945 h 4901727"/>
              <a:gd name="connsiteX1517" fmla="*/ 3724355 w 4561834"/>
              <a:gd name="connsiteY1517" fmla="*/ 4554135 h 4901727"/>
              <a:gd name="connsiteX1518" fmla="*/ 3711900 w 4561834"/>
              <a:gd name="connsiteY1518" fmla="*/ 4538623 h 4901727"/>
              <a:gd name="connsiteX1519" fmla="*/ 3685633 w 4561834"/>
              <a:gd name="connsiteY1519" fmla="*/ 4602141 h 4901727"/>
              <a:gd name="connsiteX1520" fmla="*/ 3698200 w 4561834"/>
              <a:gd name="connsiteY1520" fmla="*/ 4612557 h 4901727"/>
              <a:gd name="connsiteX1521" fmla="*/ 3689822 w 4561834"/>
              <a:gd name="connsiteY1521" fmla="*/ 4627050 h 4901727"/>
              <a:gd name="connsiteX1522" fmla="*/ 3736016 w 4561834"/>
              <a:gd name="connsiteY1522" fmla="*/ 4648902 h 4901727"/>
              <a:gd name="connsiteX1523" fmla="*/ 3690727 w 4561834"/>
              <a:gd name="connsiteY1523" fmla="*/ 4676867 h 4901727"/>
              <a:gd name="connsiteX1524" fmla="*/ 3630266 w 4561834"/>
              <a:gd name="connsiteY1524" fmla="*/ 4684227 h 4901727"/>
              <a:gd name="connsiteX1525" fmla="*/ 3730808 w 4561834"/>
              <a:gd name="connsiteY1525" fmla="*/ 4718194 h 4901727"/>
              <a:gd name="connsiteX1526" fmla="*/ 3722995 w 4561834"/>
              <a:gd name="connsiteY1526" fmla="*/ 4718194 h 4901727"/>
              <a:gd name="connsiteX1527" fmla="*/ 3719712 w 4561834"/>
              <a:gd name="connsiteY1527" fmla="*/ 4732912 h 4901727"/>
              <a:gd name="connsiteX1528" fmla="*/ 3678386 w 4561834"/>
              <a:gd name="connsiteY1528" fmla="*/ 4721590 h 4901727"/>
              <a:gd name="connsiteX1529" fmla="*/ 3614981 w 4561834"/>
              <a:gd name="connsiteY1529" fmla="*/ 4738800 h 4901727"/>
              <a:gd name="connsiteX1530" fmla="*/ 3670348 w 4561834"/>
              <a:gd name="connsiteY1530" fmla="*/ 4726232 h 4901727"/>
              <a:gd name="connsiteX1531" fmla="*/ 3571278 w 4561834"/>
              <a:gd name="connsiteY1531" fmla="*/ 4722269 h 4901727"/>
              <a:gd name="connsiteX1532" fmla="*/ 3576260 w 4561834"/>
              <a:gd name="connsiteY1532" fmla="*/ 4727251 h 4901727"/>
              <a:gd name="connsiteX1533" fmla="*/ 3564938 w 4561834"/>
              <a:gd name="connsiteY1533" fmla="*/ 4751820 h 4901727"/>
              <a:gd name="connsiteX1534" fmla="*/ 3259238 w 4561834"/>
              <a:gd name="connsiteY1534" fmla="*/ 4775710 h 4901727"/>
              <a:gd name="connsiteX1535" fmla="*/ 3264560 w 4561834"/>
              <a:gd name="connsiteY1535" fmla="*/ 4770955 h 4901727"/>
              <a:gd name="connsiteX1536" fmla="*/ 3194248 w 4561834"/>
              <a:gd name="connsiteY1536" fmla="*/ 4768804 h 4901727"/>
              <a:gd name="connsiteX1537" fmla="*/ 3198384 w 4561834"/>
              <a:gd name="connsiteY1537" fmla="*/ 4760430 h 4901727"/>
              <a:gd name="connsiteX1538" fmla="*/ 3207609 w 4561834"/>
              <a:gd name="connsiteY1538" fmla="*/ 4759180 h 4901727"/>
              <a:gd name="connsiteX1539" fmla="*/ 3198763 w 4561834"/>
              <a:gd name="connsiteY1539" fmla="*/ 4759661 h 4901727"/>
              <a:gd name="connsiteX1540" fmla="*/ 3198384 w 4561834"/>
              <a:gd name="connsiteY1540" fmla="*/ 4760430 h 4901727"/>
              <a:gd name="connsiteX1541" fmla="*/ 3144841 w 4561834"/>
              <a:gd name="connsiteY1541" fmla="*/ 4767685 h 4901727"/>
              <a:gd name="connsiteX1542" fmla="*/ 3079780 w 4561834"/>
              <a:gd name="connsiteY1542" fmla="*/ 4760652 h 4901727"/>
              <a:gd name="connsiteX1543" fmla="*/ 3090310 w 4561834"/>
              <a:gd name="connsiteY1543" fmla="*/ 4755896 h 4901727"/>
              <a:gd name="connsiteX1544" fmla="*/ 3035397 w 4561834"/>
              <a:gd name="connsiteY1544" fmla="*/ 4759520 h 4901727"/>
              <a:gd name="connsiteX1545" fmla="*/ 3043549 w 4561834"/>
              <a:gd name="connsiteY1545" fmla="*/ 4749896 h 4901727"/>
              <a:gd name="connsiteX1546" fmla="*/ 3019772 w 4561834"/>
              <a:gd name="connsiteY1546" fmla="*/ 4759180 h 4901727"/>
              <a:gd name="connsiteX1547" fmla="*/ 3025207 w 4561834"/>
              <a:gd name="connsiteY1547" fmla="*/ 4749443 h 4901727"/>
              <a:gd name="connsiteX1548" fmla="*/ 2725055 w 4561834"/>
              <a:gd name="connsiteY1548" fmla="*/ 4762803 h 4901727"/>
              <a:gd name="connsiteX1549" fmla="*/ 2727433 w 4561834"/>
              <a:gd name="connsiteY1549" fmla="*/ 4777748 h 4901727"/>
              <a:gd name="connsiteX1550" fmla="*/ 2740227 w 4561834"/>
              <a:gd name="connsiteY1550" fmla="*/ 4787938 h 4901727"/>
              <a:gd name="connsiteX1551" fmla="*/ 2732075 w 4561834"/>
              <a:gd name="connsiteY1551" fmla="*/ 4807639 h 4901727"/>
              <a:gd name="connsiteX1552" fmla="*/ 2719847 w 4561834"/>
              <a:gd name="connsiteY1552" fmla="*/ 4762350 h 4901727"/>
              <a:gd name="connsiteX1553" fmla="*/ 2568469 w 4561834"/>
              <a:gd name="connsiteY1553" fmla="*/ 4779786 h 4901727"/>
              <a:gd name="connsiteX1554" fmla="*/ 2581263 w 4561834"/>
              <a:gd name="connsiteY1554" fmla="*/ 4794958 h 4901727"/>
              <a:gd name="connsiteX1555" fmla="*/ 2542202 w 4561834"/>
              <a:gd name="connsiteY1555" fmla="*/ 4794958 h 4901727"/>
              <a:gd name="connsiteX1556" fmla="*/ 2451624 w 4561834"/>
              <a:gd name="connsiteY1556" fmla="*/ 4788844 h 4901727"/>
              <a:gd name="connsiteX1557" fmla="*/ 2449246 w 4561834"/>
              <a:gd name="connsiteY1557" fmla="*/ 4769030 h 4901727"/>
              <a:gd name="connsiteX1558" fmla="*/ 2428187 w 4561834"/>
              <a:gd name="connsiteY1558" fmla="*/ 4783748 h 4901727"/>
              <a:gd name="connsiteX1559" fmla="*/ 2438717 w 4561834"/>
              <a:gd name="connsiteY1559" fmla="*/ 4773898 h 4901727"/>
              <a:gd name="connsiteX1560" fmla="*/ 2370783 w 4561834"/>
              <a:gd name="connsiteY1560" fmla="*/ 4778201 h 4901727"/>
              <a:gd name="connsiteX1561" fmla="*/ 2365802 w 4561834"/>
              <a:gd name="connsiteY1561" fmla="*/ 4763255 h 4901727"/>
              <a:gd name="connsiteX1562" fmla="*/ 2357762 w 4561834"/>
              <a:gd name="connsiteY1562" fmla="*/ 4778087 h 4901727"/>
              <a:gd name="connsiteX1563" fmla="*/ 2360480 w 4561834"/>
              <a:gd name="connsiteY1563" fmla="*/ 4768237 h 4901727"/>
              <a:gd name="connsiteX1564" fmla="*/ 2214537 w 4561834"/>
              <a:gd name="connsiteY1564" fmla="*/ 4777182 h 4901727"/>
              <a:gd name="connsiteX1565" fmla="*/ 2230162 w 4561834"/>
              <a:gd name="connsiteY1565" fmla="*/ 4782390 h 4901727"/>
              <a:gd name="connsiteX1566" fmla="*/ 2227444 w 4561834"/>
              <a:gd name="connsiteY1566" fmla="*/ 4792240 h 4901727"/>
              <a:gd name="connsiteX1567" fmla="*/ 2096007 w 4561834"/>
              <a:gd name="connsiteY1567" fmla="*/ 4787145 h 4901727"/>
              <a:gd name="connsiteX1568" fmla="*/ 2051957 w 4561834"/>
              <a:gd name="connsiteY1568" fmla="*/ 4782939 h 4901727"/>
              <a:gd name="connsiteX1569" fmla="*/ 2050866 w 4561834"/>
              <a:gd name="connsiteY1569" fmla="*/ 4788986 h 4901727"/>
              <a:gd name="connsiteX1570" fmla="*/ 2047172 w 4561834"/>
              <a:gd name="connsiteY1570" fmla="*/ 4789298 h 4901727"/>
              <a:gd name="connsiteX1571" fmla="*/ 2047172 w 4561834"/>
              <a:gd name="connsiteY1571" fmla="*/ 4782483 h 4901727"/>
              <a:gd name="connsiteX1572" fmla="*/ 2031971 w 4561834"/>
              <a:gd name="connsiteY1572" fmla="*/ 4781031 h 4901727"/>
              <a:gd name="connsiteX1573" fmla="*/ 1974845 w 4561834"/>
              <a:gd name="connsiteY1573" fmla="*/ 4772200 h 4901727"/>
              <a:gd name="connsiteX1574" fmla="*/ 1991149 w 4561834"/>
              <a:gd name="connsiteY1574" fmla="*/ 4758571 h 4901727"/>
              <a:gd name="connsiteX1575" fmla="*/ 2010909 w 4561834"/>
              <a:gd name="connsiteY1575" fmla="*/ 4757428 h 4901727"/>
              <a:gd name="connsiteX1576" fmla="*/ 1999391 w 4561834"/>
              <a:gd name="connsiteY1576" fmla="*/ 4752127 h 4901727"/>
              <a:gd name="connsiteX1577" fmla="*/ 1987164 w 4561834"/>
              <a:gd name="connsiteY1577" fmla="*/ 4751029 h 4901727"/>
              <a:gd name="connsiteX1578" fmla="*/ 1999732 w 4561834"/>
              <a:gd name="connsiteY1578" fmla="*/ 4730875 h 4901727"/>
              <a:gd name="connsiteX1579" fmla="*/ 1997581 w 4561834"/>
              <a:gd name="connsiteY1579" fmla="*/ 4735970 h 4901727"/>
              <a:gd name="connsiteX1580" fmla="*/ 2014422 w 4561834"/>
              <a:gd name="connsiteY1580" fmla="*/ 4743352 h 4901727"/>
              <a:gd name="connsiteX1581" fmla="*/ 2013907 w 4561834"/>
              <a:gd name="connsiteY1581" fmla="*/ 4737440 h 4901727"/>
              <a:gd name="connsiteX1582" fmla="*/ 2032136 w 4561834"/>
              <a:gd name="connsiteY1582" fmla="*/ 4737440 h 4901727"/>
              <a:gd name="connsiteX1583" fmla="*/ 2021719 w 4561834"/>
              <a:gd name="connsiteY1583" fmla="*/ 4747405 h 4901727"/>
              <a:gd name="connsiteX1584" fmla="*/ 2042551 w 4561834"/>
              <a:gd name="connsiteY1584" fmla="*/ 4737440 h 4901727"/>
              <a:gd name="connsiteX1585" fmla="*/ 1969524 w 4561834"/>
              <a:gd name="connsiteY1585" fmla="*/ 4707777 h 4901727"/>
              <a:gd name="connsiteX1586" fmla="*/ 1966920 w 4561834"/>
              <a:gd name="connsiteY1586" fmla="*/ 4722722 h 4901727"/>
              <a:gd name="connsiteX1587" fmla="*/ 1950013 w 4561834"/>
              <a:gd name="connsiteY1587" fmla="*/ 4715048 h 4901727"/>
              <a:gd name="connsiteX1588" fmla="*/ 1942489 w 4561834"/>
              <a:gd name="connsiteY1588" fmla="*/ 4715711 h 4901727"/>
              <a:gd name="connsiteX1589" fmla="*/ 1942417 w 4561834"/>
              <a:gd name="connsiteY1589" fmla="*/ 4715930 h 4901727"/>
              <a:gd name="connsiteX1590" fmla="*/ 1942341 w 4561834"/>
              <a:gd name="connsiteY1590" fmla="*/ 4715724 h 4901727"/>
              <a:gd name="connsiteX1591" fmla="*/ 1934383 w 4561834"/>
              <a:gd name="connsiteY1591" fmla="*/ 4716426 h 4901727"/>
              <a:gd name="connsiteX1592" fmla="*/ 1933950 w 4561834"/>
              <a:gd name="connsiteY1592" fmla="*/ 4717628 h 4901727"/>
              <a:gd name="connsiteX1593" fmla="*/ 1932982 w 4561834"/>
              <a:gd name="connsiteY1593" fmla="*/ 4716550 h 4901727"/>
              <a:gd name="connsiteX1594" fmla="*/ 1928467 w 4561834"/>
              <a:gd name="connsiteY1594" fmla="*/ 4716948 h 4901727"/>
              <a:gd name="connsiteX1595" fmla="*/ 1907426 w 4561834"/>
              <a:gd name="connsiteY1595" fmla="*/ 4721293 h 4901727"/>
              <a:gd name="connsiteX1596" fmla="*/ 1915608 w 4561834"/>
              <a:gd name="connsiteY1596" fmla="*/ 4723063 h 4901727"/>
              <a:gd name="connsiteX1597" fmla="*/ 1855147 w 4561834"/>
              <a:gd name="connsiteY1597" fmla="*/ 4759747 h 4901727"/>
              <a:gd name="connsiteX1598" fmla="*/ 1859902 w 4561834"/>
              <a:gd name="connsiteY1598" fmla="*/ 4739593 h 4901727"/>
              <a:gd name="connsiteX1599" fmla="*/ 1791063 w 4561834"/>
              <a:gd name="connsiteY1599" fmla="*/ 4747066 h 4901727"/>
              <a:gd name="connsiteX1600" fmla="*/ 1796838 w 4561834"/>
              <a:gd name="connsiteY1600" fmla="*/ 4756803 h 4901727"/>
              <a:gd name="connsiteX1601" fmla="*/ 1787214 w 4561834"/>
              <a:gd name="connsiteY1601" fmla="*/ 4766653 h 4901727"/>
              <a:gd name="connsiteX1602" fmla="*/ 1743850 w 4561834"/>
              <a:gd name="connsiteY1602" fmla="*/ 4738574 h 4901727"/>
              <a:gd name="connsiteX1603" fmla="*/ 1736830 w 4561834"/>
              <a:gd name="connsiteY1603" fmla="*/ 4748877 h 4901727"/>
              <a:gd name="connsiteX1604" fmla="*/ 1731961 w 4561834"/>
              <a:gd name="connsiteY1604" fmla="*/ 4739140 h 4901727"/>
              <a:gd name="connsiteX1605" fmla="*/ 1697995 w 4561834"/>
              <a:gd name="connsiteY1605" fmla="*/ 4745820 h 4901727"/>
              <a:gd name="connsiteX1606" fmla="*/ 1761286 w 4561834"/>
              <a:gd name="connsiteY1606" fmla="*/ 4757822 h 4901727"/>
              <a:gd name="connsiteX1607" fmla="*/ 1751209 w 4561834"/>
              <a:gd name="connsiteY1607" fmla="*/ 4773107 h 4901727"/>
              <a:gd name="connsiteX1608" fmla="*/ 1757210 w 4561834"/>
              <a:gd name="connsiteY1608" fmla="*/ 4787826 h 4901727"/>
              <a:gd name="connsiteX1609" fmla="*/ 1741246 w 4561834"/>
              <a:gd name="connsiteY1609" fmla="*/ 4768691 h 4901727"/>
              <a:gd name="connsiteX1610" fmla="*/ 1746001 w 4561834"/>
              <a:gd name="connsiteY1610" fmla="*/ 4778315 h 4901727"/>
              <a:gd name="connsiteX1611" fmla="*/ 1744529 w 4561834"/>
              <a:gd name="connsiteY1611" fmla="*/ 4793260 h 4901727"/>
              <a:gd name="connsiteX1612" fmla="*/ 1621343 w 4561834"/>
              <a:gd name="connsiteY1612" fmla="*/ 4784769 h 4901727"/>
              <a:gd name="connsiteX1613" fmla="*/ 1616349 w 4561834"/>
              <a:gd name="connsiteY1613" fmla="*/ 4782102 h 4901727"/>
              <a:gd name="connsiteX1614" fmla="*/ 1617994 w 4561834"/>
              <a:gd name="connsiteY1614" fmla="*/ 4780329 h 4901727"/>
              <a:gd name="connsiteX1615" fmla="*/ 1619079 w 4561834"/>
              <a:gd name="connsiteY1615" fmla="*/ 4780353 h 4901727"/>
              <a:gd name="connsiteX1616" fmla="*/ 1618286 w 4561834"/>
              <a:gd name="connsiteY1616" fmla="*/ 4780013 h 4901727"/>
              <a:gd name="connsiteX1617" fmla="*/ 1617994 w 4561834"/>
              <a:gd name="connsiteY1617" fmla="*/ 4780329 h 4901727"/>
              <a:gd name="connsiteX1618" fmla="*/ 1612807 w 4561834"/>
              <a:gd name="connsiteY1618" fmla="*/ 4780212 h 4901727"/>
              <a:gd name="connsiteX1619" fmla="*/ 1599605 w 4561834"/>
              <a:gd name="connsiteY1619" fmla="*/ 4773163 h 4901727"/>
              <a:gd name="connsiteX1620" fmla="*/ 1574130 w 4561834"/>
              <a:gd name="connsiteY1620" fmla="*/ 4772767 h 4901727"/>
              <a:gd name="connsiteX1621" fmla="*/ 1392974 w 4561834"/>
              <a:gd name="connsiteY1621" fmla="*/ 4820773 h 4901727"/>
              <a:gd name="connsiteX1622" fmla="*/ 1395352 w 4561834"/>
              <a:gd name="connsiteY1622" fmla="*/ 4810583 h 4901727"/>
              <a:gd name="connsiteX1623" fmla="*/ 1358894 w 4561834"/>
              <a:gd name="connsiteY1623" fmla="*/ 4838549 h 4901727"/>
              <a:gd name="connsiteX1624" fmla="*/ 1369650 w 4561834"/>
              <a:gd name="connsiteY1624" fmla="*/ 4812735 h 4901727"/>
              <a:gd name="connsiteX1625" fmla="*/ 1342251 w 4561834"/>
              <a:gd name="connsiteY1625" fmla="*/ 4820094 h 4901727"/>
              <a:gd name="connsiteX1626" fmla="*/ 1364895 w 4561834"/>
              <a:gd name="connsiteY1626" fmla="*/ 4803224 h 4901727"/>
              <a:gd name="connsiteX1627" fmla="*/ 1333759 w 4561834"/>
              <a:gd name="connsiteY1627" fmla="*/ 4756124 h 4901727"/>
              <a:gd name="connsiteX1628" fmla="*/ 1329004 w 4561834"/>
              <a:gd name="connsiteY1628" fmla="*/ 4726686 h 4901727"/>
              <a:gd name="connsiteX1629" fmla="*/ 1326923 w 4561834"/>
              <a:gd name="connsiteY1629" fmla="*/ 4723669 h 4901727"/>
              <a:gd name="connsiteX1630" fmla="*/ 1329004 w 4561834"/>
              <a:gd name="connsiteY1630" fmla="*/ 4721704 h 4901727"/>
              <a:gd name="connsiteX1631" fmla="*/ 1325720 w 4561834"/>
              <a:gd name="connsiteY1631" fmla="*/ 4697135 h 4901727"/>
              <a:gd name="connsiteX1632" fmla="*/ 1296509 w 4561834"/>
              <a:gd name="connsiteY1632" fmla="*/ 4664753 h 4901727"/>
              <a:gd name="connsiteX1633" fmla="*/ 1329004 w 4561834"/>
              <a:gd name="connsiteY1633" fmla="*/ 4646977 h 4901727"/>
              <a:gd name="connsiteX1634" fmla="*/ 1319874 w 4561834"/>
              <a:gd name="connsiteY1634" fmla="*/ 4616264 h 4901727"/>
              <a:gd name="connsiteX1635" fmla="*/ 1316548 w 4561834"/>
              <a:gd name="connsiteY1635" fmla="*/ 4617992 h 4901727"/>
              <a:gd name="connsiteX1636" fmla="*/ 1319597 w 4561834"/>
              <a:gd name="connsiteY1636" fmla="*/ 4615334 h 4901727"/>
              <a:gd name="connsiteX1637" fmla="*/ 1316252 w 4561834"/>
              <a:gd name="connsiteY1637" fmla="*/ 4604080 h 4901727"/>
              <a:gd name="connsiteX1638" fmla="*/ 1299679 w 4561834"/>
              <a:gd name="connsiteY1638" fmla="*/ 4589800 h 4901727"/>
              <a:gd name="connsiteX1639" fmla="*/ 1295263 w 4561834"/>
              <a:gd name="connsiteY1639" fmla="*/ 4565231 h 4901727"/>
              <a:gd name="connsiteX1640" fmla="*/ 1297600 w 4561834"/>
              <a:gd name="connsiteY1640" fmla="*/ 4564076 h 4901727"/>
              <a:gd name="connsiteX1641" fmla="*/ 1284393 w 4561834"/>
              <a:gd name="connsiteY1641" fmla="*/ 4560927 h 4901727"/>
              <a:gd name="connsiteX1642" fmla="*/ 1276129 w 4561834"/>
              <a:gd name="connsiteY1642" fmla="*/ 4541041 h 4901727"/>
              <a:gd name="connsiteX1643" fmla="*/ 1268358 w 4561834"/>
              <a:gd name="connsiteY1643" fmla="*/ 4535500 h 4901727"/>
              <a:gd name="connsiteX1644" fmla="*/ 1267269 w 4561834"/>
              <a:gd name="connsiteY1644" fmla="*/ 4535561 h 4901727"/>
              <a:gd name="connsiteX1645" fmla="*/ 1239492 w 4561834"/>
              <a:gd name="connsiteY1645" fmla="*/ 4541405 h 4901727"/>
              <a:gd name="connsiteX1646" fmla="*/ 1239443 w 4561834"/>
              <a:gd name="connsiteY1646" fmla="*/ 4541453 h 4901727"/>
              <a:gd name="connsiteX1647" fmla="*/ 1222474 w 4561834"/>
              <a:gd name="connsiteY1647" fmla="*/ 4551502 h 4901727"/>
              <a:gd name="connsiteX1648" fmla="*/ 1210049 w 4561834"/>
              <a:gd name="connsiteY1648" fmla="*/ 4548297 h 4901727"/>
              <a:gd name="connsiteX1649" fmla="*/ 1152410 w 4561834"/>
              <a:gd name="connsiteY1649" fmla="*/ 4562888 h 4901727"/>
              <a:gd name="connsiteX1650" fmla="*/ 940028 w 4561834"/>
              <a:gd name="connsiteY1650" fmla="*/ 4653086 h 4901727"/>
              <a:gd name="connsiteX1651" fmla="*/ 942745 w 4561834"/>
              <a:gd name="connsiteY1651" fmla="*/ 4641763 h 4901727"/>
              <a:gd name="connsiteX1652" fmla="*/ 886814 w 4561834"/>
              <a:gd name="connsiteY1652" fmla="*/ 4681618 h 4901727"/>
              <a:gd name="connsiteX1653" fmla="*/ 901306 w 4561834"/>
              <a:gd name="connsiteY1653" fmla="*/ 4652293 h 4901727"/>
              <a:gd name="connsiteX1654" fmla="*/ 857716 w 4561834"/>
              <a:gd name="connsiteY1654" fmla="*/ 4668597 h 4901727"/>
              <a:gd name="connsiteX1655" fmla="*/ 891682 w 4561834"/>
              <a:gd name="connsiteY1655" fmla="*/ 4644481 h 4901727"/>
              <a:gd name="connsiteX1656" fmla="*/ 836203 w 4561834"/>
              <a:gd name="connsiteY1656" fmla="*/ 4607344 h 4901727"/>
              <a:gd name="connsiteX1657" fmla="*/ 824881 w 4561834"/>
              <a:gd name="connsiteY1657" fmla="*/ 4579378 h 4901727"/>
              <a:gd name="connsiteX1658" fmla="*/ 822806 w 4561834"/>
              <a:gd name="connsiteY1658" fmla="*/ 4578103 h 4901727"/>
              <a:gd name="connsiteX1659" fmla="*/ 823636 w 4561834"/>
              <a:gd name="connsiteY1659" fmla="*/ 4574509 h 4901727"/>
              <a:gd name="connsiteX1660" fmla="*/ 815710 w 4561834"/>
              <a:gd name="connsiteY1660" fmla="*/ 4550959 h 4901727"/>
              <a:gd name="connsiteX1661" fmla="*/ 765779 w 4561834"/>
              <a:gd name="connsiteY1661" fmla="*/ 4528315 h 4901727"/>
              <a:gd name="connsiteX1662" fmla="*/ 815597 w 4561834"/>
              <a:gd name="connsiteY1662" fmla="*/ 4500349 h 4901727"/>
              <a:gd name="connsiteX1663" fmla="*/ 762835 w 4561834"/>
              <a:gd name="connsiteY1663" fmla="*/ 4452229 h 4901727"/>
              <a:gd name="connsiteX1664" fmla="*/ 753212 w 4561834"/>
              <a:gd name="connsiteY1664" fmla="*/ 4429585 h 4901727"/>
              <a:gd name="connsiteX1665" fmla="*/ 765326 w 4561834"/>
              <a:gd name="connsiteY1665" fmla="*/ 4426528 h 4901727"/>
              <a:gd name="connsiteX1666" fmla="*/ 768044 w 4561834"/>
              <a:gd name="connsiteY1666" fmla="*/ 4415206 h 4901727"/>
              <a:gd name="connsiteX1667" fmla="*/ 753325 w 4561834"/>
              <a:gd name="connsiteY1667" fmla="*/ 4388372 h 4901727"/>
              <a:gd name="connsiteX1668" fmla="*/ 766345 w 4561834"/>
              <a:gd name="connsiteY1668" fmla="*/ 4374672 h 4901727"/>
              <a:gd name="connsiteX1669" fmla="*/ 751853 w 4561834"/>
              <a:gd name="connsiteY1669" fmla="*/ 4368219 h 4901727"/>
              <a:gd name="connsiteX1670" fmla="*/ 757967 w 4561834"/>
              <a:gd name="connsiteY1670" fmla="*/ 4356896 h 4901727"/>
              <a:gd name="connsiteX1671" fmla="*/ 746645 w 4561834"/>
              <a:gd name="connsiteY1671" fmla="*/ 4313532 h 4901727"/>
              <a:gd name="connsiteX1672" fmla="*/ 716075 w 4561834"/>
              <a:gd name="connsiteY1672" fmla="*/ 4280358 h 4901727"/>
              <a:gd name="connsiteX1673" fmla="*/ 732832 w 4561834"/>
              <a:gd name="connsiteY1673" fmla="*/ 4281264 h 4901727"/>
              <a:gd name="connsiteX1674" fmla="*/ 734303 w 4561834"/>
              <a:gd name="connsiteY1674" fmla="*/ 4265413 h 4901727"/>
              <a:gd name="connsiteX1675" fmla="*/ 717547 w 4561834"/>
              <a:gd name="connsiteY1675" fmla="*/ 4264620 h 4901727"/>
              <a:gd name="connsiteX1676" fmla="*/ 712112 w 4561834"/>
              <a:gd name="connsiteY1676" fmla="*/ 4250581 h 4901727"/>
              <a:gd name="connsiteX1677" fmla="*/ 733624 w 4561834"/>
              <a:gd name="connsiteY1677" fmla="*/ 4255449 h 4901727"/>
              <a:gd name="connsiteX1678" fmla="*/ 731133 w 4561834"/>
              <a:gd name="connsiteY1678" fmla="*/ 4245825 h 4901727"/>
              <a:gd name="connsiteX1679" fmla="*/ 714829 w 4561834"/>
              <a:gd name="connsiteY1679" fmla="*/ 4239711 h 4901727"/>
              <a:gd name="connsiteX1680" fmla="*/ 731360 w 4561834"/>
              <a:gd name="connsiteY1680" fmla="*/ 4225219 h 4901727"/>
              <a:gd name="connsiteX1681" fmla="*/ 722528 w 4561834"/>
              <a:gd name="connsiteY1681" fmla="*/ 4212198 h 4901727"/>
              <a:gd name="connsiteX1682" fmla="*/ 721056 w 4561834"/>
              <a:gd name="connsiteY1682" fmla="*/ 4227823 h 4901727"/>
              <a:gd name="connsiteX1683" fmla="*/ 698412 w 4561834"/>
              <a:gd name="connsiteY1683" fmla="*/ 4197819 h 4901727"/>
              <a:gd name="connsiteX1684" fmla="*/ 696487 w 4561834"/>
              <a:gd name="connsiteY1684" fmla="*/ 4182874 h 4901727"/>
              <a:gd name="connsiteX1685" fmla="*/ 728982 w 4561834"/>
              <a:gd name="connsiteY1685" fmla="*/ 4159210 h 4901727"/>
              <a:gd name="connsiteX1686" fmla="*/ 695015 w 4561834"/>
              <a:gd name="connsiteY1686" fmla="*/ 4157512 h 4901727"/>
              <a:gd name="connsiteX1687" fmla="*/ 726604 w 4561834"/>
              <a:gd name="connsiteY1687" fmla="*/ 4144378 h 4901727"/>
              <a:gd name="connsiteX1688" fmla="*/ 703960 w 4561834"/>
              <a:gd name="connsiteY1688" fmla="*/ 4104184 h 4901727"/>
              <a:gd name="connsiteX1689" fmla="*/ 709621 w 4561834"/>
              <a:gd name="connsiteY1689" fmla="*/ 4097618 h 4901727"/>
              <a:gd name="connsiteX1690" fmla="*/ 674182 w 4561834"/>
              <a:gd name="connsiteY1690" fmla="*/ 4080974 h 4901727"/>
              <a:gd name="connsiteX1691" fmla="*/ 668748 w 4561834"/>
              <a:gd name="connsiteY1691" fmla="*/ 4067048 h 4901727"/>
              <a:gd name="connsiteX1692" fmla="*/ 683127 w 4561834"/>
              <a:gd name="connsiteY1692" fmla="*/ 4058329 h 4901727"/>
              <a:gd name="connsiteX1693" fmla="*/ 671805 w 4561834"/>
              <a:gd name="connsiteY1693" fmla="*/ 4056178 h 4901727"/>
              <a:gd name="connsiteX1694" fmla="*/ 683127 w 4561834"/>
              <a:gd name="connsiteY1694" fmla="*/ 4048253 h 4901727"/>
              <a:gd name="connsiteX1695" fmla="*/ 686863 w 4561834"/>
              <a:gd name="connsiteY1695" fmla="*/ 4062632 h 4901727"/>
              <a:gd name="connsiteX1696" fmla="*/ 700676 w 4561834"/>
              <a:gd name="connsiteY1696" fmla="*/ 4059122 h 4901727"/>
              <a:gd name="connsiteX1697" fmla="*/ 685391 w 4561834"/>
              <a:gd name="connsiteY1697" fmla="*/ 4052215 h 4901727"/>
              <a:gd name="connsiteX1698" fmla="*/ 660030 w 4561834"/>
              <a:gd name="connsiteY1698" fmla="*/ 4017683 h 4901727"/>
              <a:gd name="connsiteX1699" fmla="*/ 651198 w 4561834"/>
              <a:gd name="connsiteY1699" fmla="*/ 4004662 h 4901727"/>
              <a:gd name="connsiteX1700" fmla="*/ 647009 w 4561834"/>
              <a:gd name="connsiteY1700" fmla="*/ 3995491 h 4901727"/>
              <a:gd name="connsiteX1701" fmla="*/ 647310 w 4561834"/>
              <a:gd name="connsiteY1701" fmla="*/ 3994724 h 4901727"/>
              <a:gd name="connsiteX1702" fmla="*/ 630406 w 4561834"/>
              <a:gd name="connsiteY1702" fmla="*/ 3996629 h 4901727"/>
              <a:gd name="connsiteX1703" fmla="*/ 587509 w 4561834"/>
              <a:gd name="connsiteY1703" fmla="*/ 4031954 h 4901727"/>
              <a:gd name="connsiteX1704" fmla="*/ 641166 w 4561834"/>
              <a:gd name="connsiteY1704" fmla="*/ 3957138 h 4901727"/>
              <a:gd name="connsiteX1705" fmla="*/ 653363 w 4561834"/>
              <a:gd name="connsiteY1705" fmla="*/ 3951212 h 4901727"/>
              <a:gd name="connsiteX1706" fmla="*/ 646123 w 4561834"/>
              <a:gd name="connsiteY1706" fmla="*/ 3943853 h 4901727"/>
              <a:gd name="connsiteX1707" fmla="*/ 622893 w 4561834"/>
              <a:gd name="connsiteY1707" fmla="*/ 3950429 h 4901727"/>
              <a:gd name="connsiteX1708" fmla="*/ 624501 w 4561834"/>
              <a:gd name="connsiteY1708" fmla="*/ 3944649 h 4901727"/>
              <a:gd name="connsiteX1709" fmla="*/ 626265 w 4561834"/>
              <a:gd name="connsiteY1709" fmla="*/ 3942479 h 4901727"/>
              <a:gd name="connsiteX1710" fmla="*/ 602908 w 4561834"/>
              <a:gd name="connsiteY1710" fmla="*/ 3949642 h 4901727"/>
              <a:gd name="connsiteX1711" fmla="*/ 606757 w 4561834"/>
              <a:gd name="connsiteY1711" fmla="*/ 3939112 h 4901727"/>
              <a:gd name="connsiteX1712" fmla="*/ 547768 w 4561834"/>
              <a:gd name="connsiteY1712" fmla="*/ 3973079 h 4901727"/>
              <a:gd name="connsiteX1713" fmla="*/ 564865 w 4561834"/>
              <a:gd name="connsiteY1713" fmla="*/ 3945339 h 4901727"/>
              <a:gd name="connsiteX1714" fmla="*/ 520935 w 4561834"/>
              <a:gd name="connsiteY1714" fmla="*/ 3956661 h 4901727"/>
              <a:gd name="connsiteX1715" fmla="*/ 556373 w 4561834"/>
              <a:gd name="connsiteY1715" fmla="*/ 3936394 h 4901727"/>
              <a:gd name="connsiteX1716" fmla="*/ 506442 w 4561834"/>
              <a:gd name="connsiteY1716" fmla="*/ 3893596 h 4901727"/>
              <a:gd name="connsiteX1717" fmla="*/ 498630 w 4561834"/>
              <a:gd name="connsiteY1717" fmla="*/ 3864611 h 4901727"/>
              <a:gd name="connsiteX1718" fmla="*/ 496987 w 4561834"/>
              <a:gd name="connsiteY1718" fmla="*/ 3863203 h 4901727"/>
              <a:gd name="connsiteX1719" fmla="*/ 497951 w 4561834"/>
              <a:gd name="connsiteY1719" fmla="*/ 3859629 h 4901727"/>
              <a:gd name="connsiteX1720" fmla="*/ 492629 w 4561834"/>
              <a:gd name="connsiteY1720" fmla="*/ 3835400 h 4901727"/>
              <a:gd name="connsiteX1721" fmla="*/ 447340 w 4561834"/>
              <a:gd name="connsiteY1721" fmla="*/ 3806981 h 4901727"/>
              <a:gd name="connsiteX1722" fmla="*/ 497837 w 4561834"/>
              <a:gd name="connsiteY1722" fmla="*/ 3784336 h 4901727"/>
              <a:gd name="connsiteX1723" fmla="*/ 452548 w 4561834"/>
              <a:gd name="connsiteY1723" fmla="*/ 3730782 h 4901727"/>
              <a:gd name="connsiteX1724" fmla="*/ 445529 w 4561834"/>
              <a:gd name="connsiteY1724" fmla="*/ 3706779 h 4901727"/>
              <a:gd name="connsiteX1725" fmla="*/ 456851 w 4561834"/>
              <a:gd name="connsiteY1725" fmla="*/ 3704968 h 4901727"/>
              <a:gd name="connsiteX1726" fmla="*/ 460474 w 4561834"/>
              <a:gd name="connsiteY1726" fmla="*/ 3694438 h 4901727"/>
              <a:gd name="connsiteX1727" fmla="*/ 447793 w 4561834"/>
              <a:gd name="connsiteY1727" fmla="*/ 3666246 h 4901727"/>
              <a:gd name="connsiteX1728" fmla="*/ 461493 w 4561834"/>
              <a:gd name="connsiteY1728" fmla="*/ 3654131 h 4901727"/>
              <a:gd name="connsiteX1729" fmla="*/ 448246 w 4561834"/>
              <a:gd name="connsiteY1729" fmla="*/ 3646092 h 4901727"/>
              <a:gd name="connsiteX1730" fmla="*/ 455266 w 4561834"/>
              <a:gd name="connsiteY1730" fmla="*/ 3634770 h 4901727"/>
              <a:gd name="connsiteX1731" fmla="*/ 448812 w 4561834"/>
              <a:gd name="connsiteY1731" fmla="*/ 3590613 h 4901727"/>
              <a:gd name="connsiteX1732" fmla="*/ 442639 w 4561834"/>
              <a:gd name="connsiteY1732" fmla="*/ 3579157 h 4901727"/>
              <a:gd name="connsiteX1733" fmla="*/ 417564 w 4561834"/>
              <a:gd name="connsiteY1733" fmla="*/ 3565365 h 4901727"/>
              <a:gd name="connsiteX1734" fmla="*/ 380880 w 4561834"/>
              <a:gd name="connsiteY1734" fmla="*/ 3565365 h 4901727"/>
              <a:gd name="connsiteX1735" fmla="*/ 379088 w 4561834"/>
              <a:gd name="connsiteY1735" fmla="*/ 3562289 h 4901727"/>
              <a:gd name="connsiteX1736" fmla="*/ 380540 w 4561834"/>
              <a:gd name="connsiteY1736" fmla="*/ 3560044 h 4901727"/>
              <a:gd name="connsiteX1737" fmla="*/ 380314 w 4561834"/>
              <a:gd name="connsiteY1737" fmla="*/ 3560383 h 4901727"/>
              <a:gd name="connsiteX1738" fmla="*/ 377719 w 4561834"/>
              <a:gd name="connsiteY1738" fmla="*/ 3559938 h 4901727"/>
              <a:gd name="connsiteX1739" fmla="*/ 375426 w 4561834"/>
              <a:gd name="connsiteY1739" fmla="*/ 3556001 h 4901727"/>
              <a:gd name="connsiteX1740" fmla="*/ 353820 w 4561834"/>
              <a:gd name="connsiteY1740" fmla="*/ 3549967 h 4901727"/>
              <a:gd name="connsiteX1741" fmla="*/ 247844 w 4561834"/>
              <a:gd name="connsiteY1741" fmla="*/ 3588689 h 4901727"/>
              <a:gd name="connsiteX1742" fmla="*/ 248863 w 4561834"/>
              <a:gd name="connsiteY1742" fmla="*/ 3578725 h 4901727"/>
              <a:gd name="connsiteX1743" fmla="*/ 228936 w 4561834"/>
              <a:gd name="connsiteY1743" fmla="*/ 3605333 h 4901727"/>
              <a:gd name="connsiteX1744" fmla="*/ 234031 w 4561834"/>
              <a:gd name="connsiteY1744" fmla="*/ 3579971 h 4901727"/>
              <a:gd name="connsiteX1745" fmla="*/ 218406 w 4561834"/>
              <a:gd name="connsiteY1745" fmla="*/ 3586538 h 4901727"/>
              <a:gd name="connsiteX1746" fmla="*/ 230634 w 4561834"/>
              <a:gd name="connsiteY1746" fmla="*/ 3570234 h 4901727"/>
              <a:gd name="connsiteX1747" fmla="*/ 209801 w 4561834"/>
              <a:gd name="connsiteY1747" fmla="*/ 3522567 h 4901727"/>
              <a:gd name="connsiteX1748" fmla="*/ 205386 w 4561834"/>
              <a:gd name="connsiteY1748" fmla="*/ 3493017 h 4901727"/>
              <a:gd name="connsiteX1749" fmla="*/ 204533 w 4561834"/>
              <a:gd name="connsiteY1749" fmla="*/ 3491306 h 4901727"/>
              <a:gd name="connsiteX1750" fmla="*/ 204819 w 4561834"/>
              <a:gd name="connsiteY1750" fmla="*/ 3488034 h 4901727"/>
              <a:gd name="connsiteX1751" fmla="*/ 201536 w 4561834"/>
              <a:gd name="connsiteY1751" fmla="*/ 3463578 h 4901727"/>
              <a:gd name="connsiteX1752" fmla="*/ 181156 w 4561834"/>
              <a:gd name="connsiteY1752" fmla="*/ 3430745 h 4901727"/>
              <a:gd name="connsiteX1753" fmla="*/ 201196 w 4561834"/>
              <a:gd name="connsiteY1753" fmla="*/ 3413648 h 4901727"/>
              <a:gd name="connsiteX1754" fmla="*/ 178552 w 4561834"/>
              <a:gd name="connsiteY1754" fmla="*/ 3356132 h 4901727"/>
              <a:gd name="connsiteX1755" fmla="*/ 174249 w 4561834"/>
              <a:gd name="connsiteY1755" fmla="*/ 3331676 h 4901727"/>
              <a:gd name="connsiteX1756" fmla="*/ 179458 w 4561834"/>
              <a:gd name="connsiteY1756" fmla="*/ 3331110 h 4901727"/>
              <a:gd name="connsiteX1757" fmla="*/ 180590 w 4561834"/>
              <a:gd name="connsiteY1757" fmla="*/ 3320920 h 4901727"/>
              <a:gd name="connsiteX1758" fmla="*/ 173457 w 4561834"/>
              <a:gd name="connsiteY1758" fmla="*/ 3291821 h 4901727"/>
              <a:gd name="connsiteX1759" fmla="*/ 179344 w 4561834"/>
              <a:gd name="connsiteY1759" fmla="*/ 3281179 h 4901727"/>
              <a:gd name="connsiteX1760" fmla="*/ 172778 w 4561834"/>
              <a:gd name="connsiteY1760" fmla="*/ 3271894 h 4901727"/>
              <a:gd name="connsiteX1761" fmla="*/ 175608 w 4561834"/>
              <a:gd name="connsiteY1761" fmla="*/ 3261590 h 4901727"/>
              <a:gd name="connsiteX1762" fmla="*/ 170740 w 4561834"/>
              <a:gd name="connsiteY1762" fmla="*/ 3217207 h 4901727"/>
              <a:gd name="connsiteX1763" fmla="*/ 156587 w 4561834"/>
              <a:gd name="connsiteY1763" fmla="*/ 3178825 h 4901727"/>
              <a:gd name="connsiteX1764" fmla="*/ 164512 w 4561834"/>
              <a:gd name="connsiteY1764" fmla="*/ 3182901 h 4901727"/>
              <a:gd name="connsiteX1765" fmla="*/ 165305 w 4561834"/>
              <a:gd name="connsiteY1765" fmla="*/ 3167842 h 4901727"/>
              <a:gd name="connsiteX1766" fmla="*/ 157379 w 4561834"/>
              <a:gd name="connsiteY1766" fmla="*/ 3163766 h 4901727"/>
              <a:gd name="connsiteX1767" fmla="*/ 154775 w 4561834"/>
              <a:gd name="connsiteY1767" fmla="*/ 3149047 h 4901727"/>
              <a:gd name="connsiteX1768" fmla="*/ 165078 w 4561834"/>
              <a:gd name="connsiteY1768" fmla="*/ 3157993 h 4901727"/>
              <a:gd name="connsiteX1769" fmla="*/ 164059 w 4561834"/>
              <a:gd name="connsiteY1769" fmla="*/ 3148028 h 4901727"/>
              <a:gd name="connsiteX1770" fmla="*/ 156247 w 4561834"/>
              <a:gd name="connsiteY1770" fmla="*/ 3138858 h 4901727"/>
              <a:gd name="connsiteX1771" fmla="*/ 164399 w 4561834"/>
              <a:gd name="connsiteY1771" fmla="*/ 3127536 h 4901727"/>
              <a:gd name="connsiteX1772" fmla="*/ 160323 w 4561834"/>
              <a:gd name="connsiteY1772" fmla="*/ 3113044 h 4901727"/>
              <a:gd name="connsiteX1773" fmla="*/ 159304 w 4561834"/>
              <a:gd name="connsiteY1773" fmla="*/ 3128101 h 4901727"/>
              <a:gd name="connsiteX1774" fmla="*/ 148661 w 4561834"/>
              <a:gd name="connsiteY1774" fmla="*/ 3094135 h 4901727"/>
              <a:gd name="connsiteX1775" fmla="*/ 147869 w 4561834"/>
              <a:gd name="connsiteY1775" fmla="*/ 3079189 h 4901727"/>
              <a:gd name="connsiteX1776" fmla="*/ 164512 w 4561834"/>
              <a:gd name="connsiteY1776" fmla="*/ 3062432 h 4901727"/>
              <a:gd name="connsiteX1777" fmla="*/ 147642 w 4561834"/>
              <a:gd name="connsiteY1777" fmla="*/ 3054280 h 4901727"/>
              <a:gd name="connsiteX1778" fmla="*/ 163946 w 4561834"/>
              <a:gd name="connsiteY1778" fmla="*/ 3047600 h 4901727"/>
              <a:gd name="connsiteX1779" fmla="*/ 152624 w 4561834"/>
              <a:gd name="connsiteY1779" fmla="*/ 3003783 h 4901727"/>
              <a:gd name="connsiteX1780" fmla="*/ 155794 w 4561834"/>
              <a:gd name="connsiteY1780" fmla="*/ 2998462 h 4901727"/>
              <a:gd name="connsiteX1781" fmla="*/ 137565 w 4561834"/>
              <a:gd name="connsiteY1781" fmla="*/ 2975818 h 4901727"/>
              <a:gd name="connsiteX1782" fmla="*/ 134961 w 4561834"/>
              <a:gd name="connsiteY1782" fmla="*/ 2961099 h 4901727"/>
              <a:gd name="connsiteX1783" fmla="*/ 142774 w 4561834"/>
              <a:gd name="connsiteY1783" fmla="*/ 2955324 h 4901727"/>
              <a:gd name="connsiteX1784" fmla="*/ 136660 w 4561834"/>
              <a:gd name="connsiteY1784" fmla="*/ 2951022 h 4901727"/>
              <a:gd name="connsiteX1785" fmla="*/ 142660 w 4561834"/>
              <a:gd name="connsiteY1785" fmla="*/ 2945361 h 4901727"/>
              <a:gd name="connsiteX1786" fmla="*/ 144246 w 4561834"/>
              <a:gd name="connsiteY1786" fmla="*/ 2960080 h 4901727"/>
              <a:gd name="connsiteX1787" fmla="*/ 151605 w 4561834"/>
              <a:gd name="connsiteY1787" fmla="*/ 2959287 h 4901727"/>
              <a:gd name="connsiteX1788" fmla="*/ 144132 w 4561834"/>
              <a:gd name="connsiteY1788" fmla="*/ 2950229 h 4901727"/>
              <a:gd name="connsiteX1789" fmla="*/ 131225 w 4561834"/>
              <a:gd name="connsiteY1789" fmla="*/ 2911621 h 4901727"/>
              <a:gd name="connsiteX1790" fmla="*/ 126696 w 4561834"/>
              <a:gd name="connsiteY1790" fmla="*/ 2897128 h 4901727"/>
              <a:gd name="connsiteX1791" fmla="*/ 124545 w 4561834"/>
              <a:gd name="connsiteY1791" fmla="*/ 2887278 h 4901727"/>
              <a:gd name="connsiteX1792" fmla="*/ 126017 w 4561834"/>
              <a:gd name="connsiteY1792" fmla="*/ 2882183 h 4901727"/>
              <a:gd name="connsiteX1793" fmla="*/ 118997 w 4561834"/>
              <a:gd name="connsiteY1793" fmla="*/ 2873012 h 4901727"/>
              <a:gd name="connsiteX1794" fmla="*/ 138471 w 4561834"/>
              <a:gd name="connsiteY1794" fmla="*/ 2860897 h 4901727"/>
              <a:gd name="connsiteX1795" fmla="*/ 128621 w 4561834"/>
              <a:gd name="connsiteY1795" fmla="*/ 2861916 h 4901727"/>
              <a:gd name="connsiteX1796" fmla="*/ 129980 w 4561834"/>
              <a:gd name="connsiteY1796" fmla="*/ 2846857 h 4901727"/>
              <a:gd name="connsiteX1797" fmla="*/ 111977 w 4561834"/>
              <a:gd name="connsiteY1797" fmla="*/ 2838819 h 4901727"/>
              <a:gd name="connsiteX1798" fmla="*/ 115827 w 4561834"/>
              <a:gd name="connsiteY1798" fmla="*/ 2828402 h 4901727"/>
              <a:gd name="connsiteX1799" fmla="*/ 125790 w 4561834"/>
              <a:gd name="connsiteY1799" fmla="*/ 2827270 h 4901727"/>
              <a:gd name="connsiteX1800" fmla="*/ 120695 w 4561834"/>
              <a:gd name="connsiteY1800" fmla="*/ 2817873 h 4901727"/>
              <a:gd name="connsiteX1801" fmla="*/ 127149 w 4561834"/>
              <a:gd name="connsiteY1801" fmla="*/ 2812212 h 4901727"/>
              <a:gd name="connsiteX1802" fmla="*/ 133829 w 4561834"/>
              <a:gd name="connsiteY1802" fmla="*/ 2826478 h 4901727"/>
              <a:gd name="connsiteX1803" fmla="*/ 136207 w 4561834"/>
              <a:gd name="connsiteY1803" fmla="*/ 2761375 h 4901727"/>
              <a:gd name="connsiteX1804" fmla="*/ 130093 w 4561834"/>
              <a:gd name="connsiteY1804" fmla="*/ 2751977 h 4901727"/>
              <a:gd name="connsiteX1805" fmla="*/ 131678 w 4561834"/>
              <a:gd name="connsiteY1805" fmla="*/ 2736919 h 4901727"/>
              <a:gd name="connsiteX1806" fmla="*/ 110732 w 4561834"/>
              <a:gd name="connsiteY1806" fmla="*/ 2719143 h 4901727"/>
              <a:gd name="connsiteX1807" fmla="*/ 125451 w 4561834"/>
              <a:gd name="connsiteY1807" fmla="*/ 2687554 h 4901727"/>
              <a:gd name="connsiteX1808" fmla="*/ 149114 w 4561834"/>
              <a:gd name="connsiteY1808" fmla="*/ 2675213 h 4901727"/>
              <a:gd name="connsiteX1809" fmla="*/ 103825 w 4561834"/>
              <a:gd name="connsiteY1809" fmla="*/ 2649964 h 4901727"/>
              <a:gd name="connsiteX1810" fmla="*/ 107109 w 4561834"/>
              <a:gd name="connsiteY1810" fmla="*/ 2649964 h 4901727"/>
              <a:gd name="connsiteX1811" fmla="*/ 107109 w 4561834"/>
              <a:gd name="connsiteY1811" fmla="*/ 2635132 h 4901727"/>
              <a:gd name="connsiteX1812" fmla="*/ 125564 w 4561834"/>
              <a:gd name="connsiteY1812" fmla="*/ 2643058 h 4901727"/>
              <a:gd name="connsiteX1813" fmla="*/ 128490 w 4561834"/>
              <a:gd name="connsiteY1813" fmla="*/ 2637432 h 4901727"/>
              <a:gd name="connsiteX1814" fmla="*/ 139455 w 4561834"/>
              <a:gd name="connsiteY1814" fmla="*/ 2641494 h 4901727"/>
              <a:gd name="connsiteX1815" fmla="*/ 169834 w 4561834"/>
              <a:gd name="connsiteY1815" fmla="*/ 2633660 h 4901727"/>
              <a:gd name="connsiteX1816" fmla="*/ 167230 w 4561834"/>
              <a:gd name="connsiteY1816" fmla="*/ 2629018 h 4901727"/>
              <a:gd name="connsiteX1817" fmla="*/ 169607 w 4561834"/>
              <a:gd name="connsiteY1817" fmla="*/ 2603770 h 4901727"/>
              <a:gd name="connsiteX1818" fmla="*/ 198385 w 4561834"/>
              <a:gd name="connsiteY1818" fmla="*/ 2577506 h 4901727"/>
              <a:gd name="connsiteX1819" fmla="*/ 200534 w 4561834"/>
              <a:gd name="connsiteY1819" fmla="*/ 2576898 h 4901727"/>
              <a:gd name="connsiteX1820" fmla="*/ 196058 w 4561834"/>
              <a:gd name="connsiteY1820" fmla="*/ 2573962 h 4901727"/>
              <a:gd name="connsiteX1821" fmla="*/ 188854 w 4561834"/>
              <a:gd name="connsiteY1821" fmla="*/ 2573311 h 4901727"/>
              <a:gd name="connsiteX1822" fmla="*/ 189987 w 4561834"/>
              <a:gd name="connsiteY1822" fmla="*/ 2557007 h 4901727"/>
              <a:gd name="connsiteX1823" fmla="*/ 142773 w 4561834"/>
              <a:gd name="connsiteY1823" fmla="*/ 2554517 h 4901727"/>
              <a:gd name="connsiteX1824" fmla="*/ 169946 w 4561834"/>
              <a:gd name="connsiteY1824" fmla="*/ 2511379 h 4901727"/>
              <a:gd name="connsiteX1825" fmla="*/ 194516 w 4561834"/>
              <a:gd name="connsiteY1825" fmla="*/ 2502095 h 4901727"/>
              <a:gd name="connsiteX1826" fmla="*/ 218066 w 4561834"/>
              <a:gd name="connsiteY1826" fmla="*/ 2483526 h 4901727"/>
              <a:gd name="connsiteX1827" fmla="*/ 118091 w 4561834"/>
              <a:gd name="connsiteY1827" fmla="*/ 2489527 h 4901727"/>
              <a:gd name="connsiteX1828" fmla="*/ 125110 w 4561834"/>
              <a:gd name="connsiteY1828" fmla="*/ 2486696 h 4901727"/>
              <a:gd name="connsiteX1829" fmla="*/ 121827 w 4561834"/>
              <a:gd name="connsiteY1829" fmla="*/ 2471978 h 4901727"/>
              <a:gd name="connsiteX1830" fmla="*/ 163153 w 4561834"/>
              <a:gd name="connsiteY1830" fmla="*/ 2466203 h 4901727"/>
              <a:gd name="connsiteX1831" fmla="*/ 168497 w 4561834"/>
              <a:gd name="connsiteY1831" fmla="*/ 2458540 h 4901727"/>
              <a:gd name="connsiteX1832" fmla="*/ 192200 w 4561834"/>
              <a:gd name="connsiteY1832" fmla="*/ 2455393 h 4901727"/>
              <a:gd name="connsiteX1833" fmla="*/ 254184 w 4561834"/>
              <a:gd name="connsiteY1833" fmla="*/ 2429520 h 4901727"/>
              <a:gd name="connsiteX1834" fmla="*/ 248296 w 4561834"/>
              <a:gd name="connsiteY1834" fmla="*/ 2426350 h 4901727"/>
              <a:gd name="connsiteX1835" fmla="*/ 249881 w 4561834"/>
              <a:gd name="connsiteY1835" fmla="*/ 2399743 h 4901727"/>
              <a:gd name="connsiteX1836" fmla="*/ 365028 w 4561834"/>
              <a:gd name="connsiteY1836" fmla="*/ 2335885 h 4901727"/>
              <a:gd name="connsiteX1837" fmla="*/ 370349 w 4561834"/>
              <a:gd name="connsiteY1837" fmla="*/ 2334601 h 4901727"/>
              <a:gd name="connsiteX1838" fmla="*/ 367053 w 4561834"/>
              <a:gd name="connsiteY1838" fmla="*/ 2330220 h 4901727"/>
              <a:gd name="connsiteX1839" fmla="*/ 345781 w 4561834"/>
              <a:gd name="connsiteY1839" fmla="*/ 2311289 h 4901727"/>
              <a:gd name="connsiteX1840" fmla="*/ 361858 w 4561834"/>
              <a:gd name="connsiteY1840" fmla="*/ 2311289 h 4901727"/>
              <a:gd name="connsiteX1841" fmla="*/ 361858 w 4561834"/>
              <a:gd name="connsiteY1841" fmla="*/ 2295438 h 4901727"/>
              <a:gd name="connsiteX1842" fmla="*/ 345781 w 4561834"/>
              <a:gd name="connsiteY1842" fmla="*/ 2295438 h 4901727"/>
              <a:gd name="connsiteX1843" fmla="*/ 339780 w 4561834"/>
              <a:gd name="connsiteY1843" fmla="*/ 2281738 h 4901727"/>
              <a:gd name="connsiteX1844" fmla="*/ 360613 w 4561834"/>
              <a:gd name="connsiteY1844" fmla="*/ 2285814 h 4901727"/>
              <a:gd name="connsiteX1845" fmla="*/ 357669 w 4561834"/>
              <a:gd name="connsiteY1845" fmla="*/ 2276190 h 4901727"/>
              <a:gd name="connsiteX1846" fmla="*/ 341705 w 4561834"/>
              <a:gd name="connsiteY1846" fmla="*/ 2270755 h 4901727"/>
              <a:gd name="connsiteX1847" fmla="*/ 356763 w 4561834"/>
              <a:gd name="connsiteY1847" fmla="*/ 2255697 h 4901727"/>
              <a:gd name="connsiteX1848" fmla="*/ 347479 w 4561834"/>
              <a:gd name="connsiteY1848" fmla="*/ 2243016 h 4901727"/>
              <a:gd name="connsiteX1849" fmla="*/ 347479 w 4561834"/>
              <a:gd name="connsiteY1849" fmla="*/ 2258754 h 4901727"/>
              <a:gd name="connsiteX1850" fmla="*/ 324155 w 4561834"/>
              <a:gd name="connsiteY1850" fmla="*/ 2229655 h 4901727"/>
              <a:gd name="connsiteX1851" fmla="*/ 321438 w 4561834"/>
              <a:gd name="connsiteY1851" fmla="*/ 2214823 h 4901727"/>
              <a:gd name="connsiteX1852" fmla="*/ 351555 w 4561834"/>
              <a:gd name="connsiteY1852" fmla="*/ 2190028 h 4901727"/>
              <a:gd name="connsiteX1853" fmla="*/ 319060 w 4561834"/>
              <a:gd name="connsiteY1853" fmla="*/ 2190028 h 4901727"/>
              <a:gd name="connsiteX1854" fmla="*/ 348838 w 4561834"/>
              <a:gd name="connsiteY1854" fmla="*/ 2175648 h 4901727"/>
              <a:gd name="connsiteX1855" fmla="*/ 324269 w 4561834"/>
              <a:gd name="connsiteY1855" fmla="*/ 2136474 h 4901727"/>
              <a:gd name="connsiteX1856" fmla="*/ 329364 w 4561834"/>
              <a:gd name="connsiteY1856" fmla="*/ 2129680 h 4901727"/>
              <a:gd name="connsiteX1857" fmla="*/ 293925 w 4561834"/>
              <a:gd name="connsiteY1857" fmla="*/ 2114622 h 4901727"/>
              <a:gd name="connsiteX1858" fmla="*/ 287811 w 4561834"/>
              <a:gd name="connsiteY1858" fmla="*/ 2100922 h 4901727"/>
              <a:gd name="connsiteX1859" fmla="*/ 301398 w 4561834"/>
              <a:gd name="connsiteY1859" fmla="*/ 2091638 h 4901727"/>
              <a:gd name="connsiteX1860" fmla="*/ 290076 w 4561834"/>
              <a:gd name="connsiteY1860" fmla="*/ 2089939 h 4901727"/>
              <a:gd name="connsiteX1861" fmla="*/ 300266 w 4561834"/>
              <a:gd name="connsiteY1861" fmla="*/ 2081561 h 4901727"/>
              <a:gd name="connsiteX1862" fmla="*/ 304568 w 4561834"/>
              <a:gd name="connsiteY1862" fmla="*/ 2095827 h 4901727"/>
              <a:gd name="connsiteX1863" fmla="*/ 317928 w 4561834"/>
              <a:gd name="connsiteY1863" fmla="*/ 2091751 h 4901727"/>
              <a:gd name="connsiteX1864" fmla="*/ 303323 w 4561834"/>
              <a:gd name="connsiteY1864" fmla="*/ 2085863 h 4901727"/>
              <a:gd name="connsiteX1865" fmla="*/ 276602 w 4561834"/>
              <a:gd name="connsiteY1865" fmla="*/ 2052463 h 4901727"/>
              <a:gd name="connsiteX1866" fmla="*/ 267205 w 4561834"/>
              <a:gd name="connsiteY1866" fmla="*/ 2039782 h 4901727"/>
              <a:gd name="connsiteX1867" fmla="*/ 262563 w 4561834"/>
              <a:gd name="connsiteY1867" fmla="*/ 2030837 h 4901727"/>
              <a:gd name="connsiteX1868" fmla="*/ 264487 w 4561834"/>
              <a:gd name="connsiteY1868" fmla="*/ 2025063 h 4901727"/>
              <a:gd name="connsiteX1869" fmla="*/ 251467 w 4561834"/>
              <a:gd name="connsiteY1869" fmla="*/ 2018723 h 4901727"/>
              <a:gd name="connsiteX1870" fmla="*/ 283848 w 4561834"/>
              <a:gd name="connsiteY1870" fmla="*/ 1998343 h 4901727"/>
              <a:gd name="connsiteX1871" fmla="*/ 266978 w 4561834"/>
              <a:gd name="connsiteY1871" fmla="*/ 2003438 h 4901727"/>
              <a:gd name="connsiteX1872" fmla="*/ 267658 w 4561834"/>
              <a:gd name="connsiteY1872" fmla="*/ 1987813 h 4901727"/>
              <a:gd name="connsiteX1873" fmla="*/ 236069 w 4561834"/>
              <a:gd name="connsiteY1873" fmla="*/ 1987020 h 4901727"/>
              <a:gd name="connsiteX1874" fmla="*/ 241617 w 4561834"/>
              <a:gd name="connsiteY1874" fmla="*/ 1975019 h 4901727"/>
              <a:gd name="connsiteX1875" fmla="*/ 251464 w 4561834"/>
              <a:gd name="connsiteY1875" fmla="*/ 1976992 h 4901727"/>
              <a:gd name="connsiteX1876" fmla="*/ 258487 w 4561834"/>
              <a:gd name="connsiteY1876" fmla="*/ 1969811 h 4901727"/>
              <a:gd name="connsiteX1877" fmla="*/ 248750 w 4561834"/>
              <a:gd name="connsiteY1877" fmla="*/ 1962338 h 4901727"/>
              <a:gd name="connsiteX1878" fmla="*/ 259166 w 4561834"/>
              <a:gd name="connsiteY1878" fmla="*/ 1954073 h 4901727"/>
              <a:gd name="connsiteX1879" fmla="*/ 271960 w 4561834"/>
              <a:gd name="connsiteY1879" fmla="*/ 1965395 h 4901727"/>
              <a:gd name="connsiteX1880" fmla="*/ 268337 w 4561834"/>
              <a:gd name="connsiteY1880" fmla="*/ 1899047 h 4901727"/>
              <a:gd name="connsiteX1881" fmla="*/ 257015 w 4561834"/>
              <a:gd name="connsiteY1881" fmla="*/ 1892140 h 4901727"/>
              <a:gd name="connsiteX1882" fmla="*/ 257807 w 4561834"/>
              <a:gd name="connsiteY1882" fmla="*/ 1876516 h 4901727"/>
              <a:gd name="connsiteX1883" fmla="*/ 221350 w 4561834"/>
              <a:gd name="connsiteY1883" fmla="*/ 1866778 h 4901727"/>
              <a:gd name="connsiteX1884" fmla="*/ 241617 w 4561834"/>
              <a:gd name="connsiteY1884" fmla="*/ 1829415 h 4901727"/>
              <a:gd name="connsiteX1885" fmla="*/ 278187 w 4561834"/>
              <a:gd name="connsiteY1885" fmla="*/ 1807903 h 4901727"/>
              <a:gd name="connsiteX1886" fmla="*/ 202555 w 4561834"/>
              <a:gd name="connsiteY1886" fmla="*/ 1799977 h 4901727"/>
              <a:gd name="connsiteX1887" fmla="*/ 207650 w 4561834"/>
              <a:gd name="connsiteY1887" fmla="*/ 1798392 h 4901727"/>
              <a:gd name="connsiteX1888" fmla="*/ 205046 w 4561834"/>
              <a:gd name="connsiteY1888" fmla="*/ 1783673 h 4901727"/>
              <a:gd name="connsiteX1889" fmla="*/ 235389 w 4561834"/>
              <a:gd name="connsiteY1889" fmla="*/ 1784579 h 4901727"/>
              <a:gd name="connsiteX1890" fmla="*/ 271054 w 4561834"/>
              <a:gd name="connsiteY1890" fmla="*/ 1753103 h 4901727"/>
              <a:gd name="connsiteX1891" fmla="*/ 239126 w 4561834"/>
              <a:gd name="connsiteY1891" fmla="*/ 1778239 h 4901727"/>
              <a:gd name="connsiteX1892" fmla="*/ 304681 w 4561834"/>
              <a:gd name="connsiteY1892" fmla="*/ 1758651 h 4901727"/>
              <a:gd name="connsiteX1893" fmla="*/ 299813 w 4561834"/>
              <a:gd name="connsiteY1893" fmla="*/ 1755028 h 4901727"/>
              <a:gd name="connsiteX1894" fmla="*/ 299813 w 4561834"/>
              <a:gd name="connsiteY1894" fmla="*/ 1728987 h 4901727"/>
              <a:gd name="connsiteX1895" fmla="*/ 446485 w 4561834"/>
              <a:gd name="connsiteY1895" fmla="*/ 1653406 h 4901727"/>
              <a:gd name="connsiteX1896" fmla="*/ 470531 w 4561834"/>
              <a:gd name="connsiteY1896" fmla="*/ 1645815 h 4901727"/>
              <a:gd name="connsiteX1897" fmla="*/ 455718 w 4561834"/>
              <a:gd name="connsiteY1897" fmla="*/ 1635932 h 4901727"/>
              <a:gd name="connsiteX1898" fmla="*/ 420732 w 4561834"/>
              <a:gd name="connsiteY1898" fmla="*/ 1640701 h 4901727"/>
              <a:gd name="connsiteX1899" fmla="*/ 425290 w 4561834"/>
              <a:gd name="connsiteY1899" fmla="*/ 1634050 h 4901727"/>
              <a:gd name="connsiteX1900" fmla="*/ 432389 w 4561834"/>
              <a:gd name="connsiteY1900" fmla="*/ 1631231 h 4901727"/>
              <a:gd name="connsiteX1901" fmla="*/ 432975 w 4561834"/>
              <a:gd name="connsiteY1901" fmla="*/ 1625180 h 4901727"/>
              <a:gd name="connsiteX1902" fmla="*/ 410189 w 4561834"/>
              <a:gd name="connsiteY1902" fmla="*/ 1620420 h 4901727"/>
              <a:gd name="connsiteX1903" fmla="*/ 381784 w 4561834"/>
              <a:gd name="connsiteY1903" fmla="*/ 1628813 h 4901727"/>
              <a:gd name="connsiteX1904" fmla="*/ 461832 w 4561834"/>
              <a:gd name="connsiteY1904" fmla="*/ 1611603 h 4901727"/>
              <a:gd name="connsiteX1905" fmla="*/ 483118 w 4561834"/>
              <a:gd name="connsiteY1905" fmla="*/ 1591789 h 4901727"/>
              <a:gd name="connsiteX1906" fmla="*/ 481646 w 4561834"/>
              <a:gd name="connsiteY1906" fmla="*/ 1602206 h 4901727"/>
              <a:gd name="connsiteX1907" fmla="*/ 491172 w 4561834"/>
              <a:gd name="connsiteY1907" fmla="*/ 1600120 h 4901727"/>
              <a:gd name="connsiteX1908" fmla="*/ 492387 w 4561834"/>
              <a:gd name="connsiteY1908" fmla="*/ 1598102 h 4901727"/>
              <a:gd name="connsiteX1909" fmla="*/ 491158 w 4561834"/>
              <a:gd name="connsiteY1909" fmla="*/ 1597876 h 4901727"/>
              <a:gd name="connsiteX1910" fmla="*/ 491724 w 4561834"/>
              <a:gd name="connsiteY1910" fmla="*/ 1597536 h 4901727"/>
              <a:gd name="connsiteX1911" fmla="*/ 496154 w 4561834"/>
              <a:gd name="connsiteY1911" fmla="*/ 1590573 h 4901727"/>
              <a:gd name="connsiteX1912" fmla="*/ 496613 w 4561834"/>
              <a:gd name="connsiteY1912" fmla="*/ 1590488 h 4901727"/>
              <a:gd name="connsiteX1913" fmla="*/ 498890 w 4561834"/>
              <a:gd name="connsiteY1913" fmla="*/ 1585631 h 4901727"/>
              <a:gd name="connsiteX1914" fmla="*/ 506442 w 4561834"/>
              <a:gd name="connsiteY1914" fmla="*/ 1581826 h 4901727"/>
              <a:gd name="connsiteX1915" fmla="*/ 471682 w 4561834"/>
              <a:gd name="connsiteY1915" fmla="*/ 1589185 h 4901727"/>
              <a:gd name="connsiteX1916" fmla="*/ 489458 w 4561834"/>
              <a:gd name="connsiteY1916" fmla="*/ 1570164 h 4901727"/>
              <a:gd name="connsiteX1917" fmla="*/ 451189 w 4561834"/>
              <a:gd name="connsiteY1917" fmla="*/ 1578316 h 4901727"/>
              <a:gd name="connsiteX1918" fmla="*/ 423676 w 4561834"/>
              <a:gd name="connsiteY1918" fmla="*/ 1569032 h 4901727"/>
              <a:gd name="connsiteX1919" fmla="*/ 480967 w 4561834"/>
              <a:gd name="connsiteY1919" fmla="*/ 1546387 h 4901727"/>
              <a:gd name="connsiteX1920" fmla="*/ 475419 w 4561834"/>
              <a:gd name="connsiteY1920" fmla="*/ 1537443 h 4901727"/>
              <a:gd name="connsiteX1921" fmla="*/ 405561 w 4561834"/>
              <a:gd name="connsiteY1921" fmla="*/ 1552388 h 4901727"/>
              <a:gd name="connsiteX1922" fmla="*/ 444396 w 4561834"/>
              <a:gd name="connsiteY1922" fmla="*/ 1528838 h 4901727"/>
              <a:gd name="connsiteX1923" fmla="*/ 406353 w 4561834"/>
              <a:gd name="connsiteY1923" fmla="*/ 1521705 h 4901727"/>
              <a:gd name="connsiteX1924" fmla="*/ 421751 w 4561834"/>
              <a:gd name="connsiteY1924" fmla="*/ 1508231 h 4901727"/>
              <a:gd name="connsiteX1925" fmla="*/ 342496 w 4561834"/>
              <a:gd name="connsiteY1925" fmla="*/ 1515138 h 4901727"/>
              <a:gd name="connsiteX1926" fmla="*/ 420393 w 4561834"/>
              <a:gd name="connsiteY1926" fmla="*/ 1467924 h 4901727"/>
              <a:gd name="connsiteX1927" fmla="*/ 375104 w 4561834"/>
              <a:gd name="connsiteY1927" fmla="*/ 1477661 h 4901727"/>
              <a:gd name="connsiteX1928" fmla="*/ 387105 w 4561834"/>
              <a:gd name="connsiteY1928" fmla="*/ 1464980 h 4901727"/>
              <a:gd name="connsiteX1929" fmla="*/ 352007 w 4561834"/>
              <a:gd name="connsiteY1929" fmla="*/ 1472453 h 4901727"/>
              <a:gd name="connsiteX1930" fmla="*/ 376915 w 4561834"/>
              <a:gd name="connsiteY1930" fmla="*/ 1451960 h 4901727"/>
              <a:gd name="connsiteX1931" fmla="*/ 366386 w 4561834"/>
              <a:gd name="connsiteY1931" fmla="*/ 1454224 h 4901727"/>
              <a:gd name="connsiteX1932" fmla="*/ 420959 w 4561834"/>
              <a:gd name="connsiteY1932" fmla="*/ 1417088 h 4901727"/>
              <a:gd name="connsiteX1933" fmla="*/ 409637 w 4561834"/>
              <a:gd name="connsiteY1933" fmla="*/ 1414483 h 4901727"/>
              <a:gd name="connsiteX1934" fmla="*/ 379406 w 4561834"/>
              <a:gd name="connsiteY1934" fmla="*/ 1410860 h 4901727"/>
              <a:gd name="connsiteX1935" fmla="*/ 426620 w 4561834"/>
              <a:gd name="connsiteY1935" fmla="*/ 1390594 h 4901727"/>
              <a:gd name="connsiteX1936" fmla="*/ 410995 w 4561834"/>
              <a:gd name="connsiteY1936" fmla="*/ 1368628 h 4901727"/>
              <a:gd name="connsiteX1937" fmla="*/ 399673 w 4561834"/>
              <a:gd name="connsiteY1937" fmla="*/ 1386291 h 4901727"/>
              <a:gd name="connsiteX1938" fmla="*/ 396616 w 4561834"/>
              <a:gd name="connsiteY1938" fmla="*/ 1371572 h 4901727"/>
              <a:gd name="connsiteX1939" fmla="*/ 343741 w 4561834"/>
              <a:gd name="connsiteY1939" fmla="*/ 1382894 h 4901727"/>
              <a:gd name="connsiteX1940" fmla="*/ 405108 w 4561834"/>
              <a:gd name="connsiteY1940" fmla="*/ 1359457 h 4901727"/>
              <a:gd name="connsiteX1941" fmla="*/ 333551 w 4561834"/>
              <a:gd name="connsiteY1941" fmla="*/ 1369761 h 4901727"/>
              <a:gd name="connsiteX1942" fmla="*/ 318380 w 4561834"/>
              <a:gd name="connsiteY1942" fmla="*/ 1367949 h 4901727"/>
              <a:gd name="connsiteX1943" fmla="*/ 309209 w 4561834"/>
              <a:gd name="connsiteY1943" fmla="*/ 1359797 h 4901727"/>
              <a:gd name="connsiteX1944" fmla="*/ 341024 w 4561834"/>
              <a:gd name="connsiteY1944" fmla="*/ 1353004 h 4901727"/>
              <a:gd name="connsiteX1945" fmla="*/ 308529 w 4561834"/>
              <a:gd name="connsiteY1945" fmla="*/ 1339644 h 4901727"/>
              <a:gd name="connsiteX1946" fmla="*/ 355969 w 4561834"/>
              <a:gd name="connsiteY1946" fmla="*/ 1319264 h 4901727"/>
              <a:gd name="connsiteX1947" fmla="*/ 319512 w 4561834"/>
              <a:gd name="connsiteY1947" fmla="*/ 1321981 h 4901727"/>
              <a:gd name="connsiteX1948" fmla="*/ 368424 w 4561834"/>
              <a:gd name="connsiteY1948" fmla="*/ 1291300 h 4901727"/>
              <a:gd name="connsiteX1949" fmla="*/ 327437 w 4561834"/>
              <a:gd name="connsiteY1949" fmla="*/ 1289828 h 4901727"/>
              <a:gd name="connsiteX1950" fmla="*/ 384615 w 4561834"/>
              <a:gd name="connsiteY1950" fmla="*/ 1262429 h 4901727"/>
              <a:gd name="connsiteX1951" fmla="*/ 361970 w 4561834"/>
              <a:gd name="connsiteY1951" fmla="*/ 1262429 h 4901727"/>
              <a:gd name="connsiteX1952" fmla="*/ 318380 w 4561834"/>
              <a:gd name="connsiteY1952" fmla="*/ 1266618 h 4901727"/>
              <a:gd name="connsiteX1953" fmla="*/ 425375 w 4561834"/>
              <a:gd name="connsiteY1953" fmla="*/ 1228575 h 4901727"/>
              <a:gd name="connsiteX1954" fmla="*/ 346685 w 4561834"/>
              <a:gd name="connsiteY1954" fmla="*/ 1225179 h 4901727"/>
              <a:gd name="connsiteX1955" fmla="*/ 331400 w 4561834"/>
              <a:gd name="connsiteY1955" fmla="*/ 1223367 h 4901727"/>
              <a:gd name="connsiteX1956" fmla="*/ 308756 w 4561834"/>
              <a:gd name="connsiteY1956" fmla="*/ 1238312 h 4901727"/>
              <a:gd name="connsiteX1957" fmla="*/ 314757 w 4561834"/>
              <a:gd name="connsiteY1957" fmla="*/ 1231972 h 4901727"/>
              <a:gd name="connsiteX1958" fmla="*/ 165869 w 4561834"/>
              <a:gd name="connsiteY1958" fmla="*/ 1249408 h 4901727"/>
              <a:gd name="connsiteX1959" fmla="*/ 364122 w 4561834"/>
              <a:gd name="connsiteY1959" fmla="*/ 1194495 h 4901727"/>
              <a:gd name="connsiteX1960" fmla="*/ 130998 w 4561834"/>
              <a:gd name="connsiteY1960" fmla="*/ 1220083 h 4901727"/>
              <a:gd name="connsiteX1961" fmla="*/ 277394 w 4561834"/>
              <a:gd name="connsiteY1961" fmla="*/ 1172530 h 4901727"/>
              <a:gd name="connsiteX1962" fmla="*/ 285093 w 4561834"/>
              <a:gd name="connsiteY1962" fmla="*/ 1191099 h 4901727"/>
              <a:gd name="connsiteX1963" fmla="*/ 388465 w 4561834"/>
              <a:gd name="connsiteY1963" fmla="*/ 1168454 h 4901727"/>
              <a:gd name="connsiteX1964" fmla="*/ 377143 w 4561834"/>
              <a:gd name="connsiteY1964" fmla="*/ 1165963 h 4901727"/>
              <a:gd name="connsiteX1965" fmla="*/ 404769 w 4561834"/>
              <a:gd name="connsiteY1965" fmla="*/ 1154641 h 4901727"/>
              <a:gd name="connsiteX1966" fmla="*/ 342044 w 4561834"/>
              <a:gd name="connsiteY1966" fmla="*/ 1157924 h 4901727"/>
              <a:gd name="connsiteX1967" fmla="*/ 353366 w 4561834"/>
              <a:gd name="connsiteY1967" fmla="*/ 1160528 h 4901727"/>
              <a:gd name="connsiteX1968" fmla="*/ 331967 w 4561834"/>
              <a:gd name="connsiteY1968" fmla="*/ 1165058 h 4901727"/>
              <a:gd name="connsiteX1969" fmla="*/ 339440 w 4561834"/>
              <a:gd name="connsiteY1969" fmla="*/ 1148187 h 4901727"/>
              <a:gd name="connsiteX1970" fmla="*/ 335364 w 4561834"/>
              <a:gd name="connsiteY1970" fmla="*/ 1128826 h 4901727"/>
              <a:gd name="connsiteX1971" fmla="*/ 316909 w 4561834"/>
              <a:gd name="connsiteY1971" fmla="*/ 1112409 h 4901727"/>
              <a:gd name="connsiteX1972" fmla="*/ 307285 w 4561834"/>
              <a:gd name="connsiteY1972" fmla="*/ 1119542 h 4901727"/>
              <a:gd name="connsiteX1973" fmla="*/ 275130 w 4561834"/>
              <a:gd name="connsiteY1973" fmla="*/ 1126448 h 4901727"/>
              <a:gd name="connsiteX1974" fmla="*/ 302643 w 4561834"/>
              <a:gd name="connsiteY1974" fmla="*/ 1115126 h 4901727"/>
              <a:gd name="connsiteX1975" fmla="*/ 401938 w 4561834"/>
              <a:gd name="connsiteY1975" fmla="*/ 1053421 h 4901727"/>
              <a:gd name="connsiteX1976" fmla="*/ 454700 w 4561834"/>
              <a:gd name="connsiteY1976" fmla="*/ 1037569 h 4901727"/>
              <a:gd name="connsiteX1977" fmla="*/ 404429 w 4561834"/>
              <a:gd name="connsiteY1977" fmla="*/ 1047760 h 4901727"/>
              <a:gd name="connsiteX1978" fmla="*/ 401372 w 4561834"/>
              <a:gd name="connsiteY1978" fmla="*/ 1033267 h 4901727"/>
              <a:gd name="connsiteX1979" fmla="*/ 382464 w 4561834"/>
              <a:gd name="connsiteY1979" fmla="*/ 1032021 h 4901727"/>
              <a:gd name="connsiteX1980" fmla="*/ 380879 w 4561834"/>
              <a:gd name="connsiteY1980" fmla="*/ 1042551 h 4901727"/>
              <a:gd name="connsiteX1981" fmla="*/ 340912 w 4561834"/>
              <a:gd name="connsiteY1981" fmla="*/ 1031228 h 4901727"/>
              <a:gd name="connsiteX1982" fmla="*/ 350083 w 4561834"/>
              <a:gd name="connsiteY1982" fmla="*/ 1039381 h 4901727"/>
              <a:gd name="connsiteX1983" fmla="*/ 131677 w 4561834"/>
              <a:gd name="connsiteY1983" fmla="*/ 1071762 h 4901727"/>
              <a:gd name="connsiteX1984" fmla="*/ 147415 w 4561834"/>
              <a:gd name="connsiteY1984" fmla="*/ 1057949 h 4901727"/>
              <a:gd name="connsiteX1985" fmla="*/ 88992 w 4561834"/>
              <a:gd name="connsiteY1985" fmla="*/ 1066101 h 4901727"/>
              <a:gd name="connsiteX1986" fmla="*/ 112656 w 4561834"/>
              <a:gd name="connsiteY1986" fmla="*/ 1070970 h 4901727"/>
              <a:gd name="connsiteX1987" fmla="*/ 80387 w 4561834"/>
              <a:gd name="connsiteY1987" fmla="*/ 1078103 h 4901727"/>
              <a:gd name="connsiteX1988" fmla="*/ 152397 w 4561834"/>
              <a:gd name="connsiteY1988" fmla="*/ 1046627 h 4901727"/>
              <a:gd name="connsiteX1989" fmla="*/ 152397 w 4561834"/>
              <a:gd name="connsiteY1989" fmla="*/ 1062025 h 4901727"/>
              <a:gd name="connsiteX1990" fmla="*/ 163719 w 4561834"/>
              <a:gd name="connsiteY1990" fmla="*/ 1059648 h 4901727"/>
              <a:gd name="connsiteX1991" fmla="*/ 165531 w 4561834"/>
              <a:gd name="connsiteY1991" fmla="*/ 1033720 h 4901727"/>
              <a:gd name="connsiteX1992" fmla="*/ 180929 w 4561834"/>
              <a:gd name="connsiteY1992" fmla="*/ 1035418 h 4901727"/>
              <a:gd name="connsiteX1993" fmla="*/ 203573 w 4561834"/>
              <a:gd name="connsiteY1993" fmla="*/ 1050816 h 4901727"/>
              <a:gd name="connsiteX1994" fmla="*/ 347818 w 4561834"/>
              <a:gd name="connsiteY1994" fmla="*/ 1004622 h 4901727"/>
              <a:gd name="connsiteX1995" fmla="*/ 359141 w 4561834"/>
              <a:gd name="connsiteY1995" fmla="*/ 1022624 h 4901727"/>
              <a:gd name="connsiteX1996" fmla="*/ 407600 w 4561834"/>
              <a:gd name="connsiteY1996" fmla="*/ 1007678 h 4901727"/>
              <a:gd name="connsiteX1997" fmla="*/ 407600 w 4561834"/>
              <a:gd name="connsiteY1997" fmla="*/ 987525 h 4901727"/>
              <a:gd name="connsiteX1998" fmla="*/ 387559 w 4561834"/>
              <a:gd name="connsiteY1998" fmla="*/ 981411 h 4901727"/>
              <a:gd name="connsiteX1999" fmla="*/ 403637 w 4561834"/>
              <a:gd name="connsiteY1999" fmla="*/ 968051 h 4901727"/>
              <a:gd name="connsiteX2000" fmla="*/ 415865 w 4561834"/>
              <a:gd name="connsiteY2000" fmla="*/ 990696 h 4901727"/>
              <a:gd name="connsiteX2001" fmla="*/ 430810 w 4561834"/>
              <a:gd name="connsiteY2001" fmla="*/ 972467 h 4901727"/>
              <a:gd name="connsiteX2002" fmla="*/ 411789 w 4561834"/>
              <a:gd name="connsiteY2002" fmla="*/ 971334 h 4901727"/>
              <a:gd name="connsiteX2003" fmla="*/ 416997 w 4561834"/>
              <a:gd name="connsiteY2003" fmla="*/ 960013 h 4901727"/>
              <a:gd name="connsiteX2004" fmla="*/ 375331 w 4561834"/>
              <a:gd name="connsiteY2004" fmla="*/ 958427 h 4901727"/>
              <a:gd name="connsiteX2005" fmla="*/ 456964 w 4561834"/>
              <a:gd name="connsiteY2005" fmla="*/ 916422 h 4901727"/>
              <a:gd name="connsiteX2006" fmla="*/ 462626 w 4561834"/>
              <a:gd name="connsiteY2006" fmla="*/ 925366 h 4901727"/>
              <a:gd name="connsiteX2007" fmla="*/ 507914 w 4561834"/>
              <a:gd name="connsiteY2007" fmla="*/ 906005 h 4901727"/>
              <a:gd name="connsiteX2008" fmla="*/ 500329 w 4561834"/>
              <a:gd name="connsiteY2008" fmla="*/ 887437 h 4901727"/>
              <a:gd name="connsiteX2009" fmla="*/ 475986 w 4561834"/>
              <a:gd name="connsiteY2009" fmla="*/ 897400 h 4901727"/>
              <a:gd name="connsiteX2010" fmla="*/ 475533 w 4561834"/>
              <a:gd name="connsiteY2010" fmla="*/ 882455 h 4901727"/>
              <a:gd name="connsiteX2011" fmla="*/ 457417 w 4561834"/>
              <a:gd name="connsiteY2011" fmla="*/ 886192 h 4901727"/>
              <a:gd name="connsiteX2012" fmla="*/ 744775 w 4561834"/>
              <a:gd name="connsiteY2012" fmla="*/ 814748 h 4901727"/>
              <a:gd name="connsiteX2013" fmla="*/ 768439 w 4561834"/>
              <a:gd name="connsiteY2013" fmla="*/ 820522 h 4901727"/>
              <a:gd name="connsiteX2014" fmla="*/ 776591 w 4561834"/>
              <a:gd name="connsiteY2014" fmla="*/ 803766 h 4901727"/>
              <a:gd name="connsiteX2015" fmla="*/ 924075 w 4561834"/>
              <a:gd name="connsiteY2015" fmla="*/ 785790 h 4901727"/>
              <a:gd name="connsiteX2016" fmla="*/ 934488 w 4561834"/>
              <a:gd name="connsiteY2016" fmla="*/ 783171 h 4901727"/>
              <a:gd name="connsiteX2017" fmla="*/ 924685 w 4561834"/>
              <a:gd name="connsiteY2017" fmla="*/ 782819 h 4901727"/>
              <a:gd name="connsiteX2018" fmla="*/ 873924 w 4561834"/>
              <a:gd name="connsiteY2018" fmla="*/ 783469 h 4901727"/>
              <a:gd name="connsiteX2019" fmla="*/ 837844 w 4561834"/>
              <a:gd name="connsiteY2019" fmla="*/ 787575 h 4901727"/>
              <a:gd name="connsiteX2020" fmla="*/ 944966 w 4561834"/>
              <a:gd name="connsiteY2020" fmla="*/ 755604 h 4901727"/>
              <a:gd name="connsiteX2021" fmla="*/ 962020 w 4561834"/>
              <a:gd name="connsiteY2021" fmla="*/ 750775 h 4901727"/>
              <a:gd name="connsiteX2022" fmla="*/ 933177 w 4561834"/>
              <a:gd name="connsiteY2022" fmla="*/ 748852 h 4901727"/>
              <a:gd name="connsiteX2023" fmla="*/ 837164 w 4561834"/>
              <a:gd name="connsiteY2023" fmla="*/ 751230 h 4901727"/>
              <a:gd name="connsiteX2024" fmla="*/ 950386 w 4561834"/>
              <a:gd name="connsiteY2024" fmla="*/ 723490 h 4901727"/>
              <a:gd name="connsiteX2025" fmla="*/ 955595 w 4561834"/>
              <a:gd name="connsiteY2025" fmla="*/ 742738 h 4901727"/>
              <a:gd name="connsiteX2026" fmla="*/ 991826 w 4561834"/>
              <a:gd name="connsiteY2026" fmla="*/ 735336 h 4901727"/>
              <a:gd name="connsiteX2027" fmla="*/ 1006796 w 4561834"/>
              <a:gd name="connsiteY2027" fmla="*/ 734880 h 4901727"/>
              <a:gd name="connsiteX2028" fmla="*/ 1028226 w 4561834"/>
              <a:gd name="connsiteY2028" fmla="*/ 722930 h 4901727"/>
              <a:gd name="connsiteX2029" fmla="*/ 1029495 w 4561834"/>
              <a:gd name="connsiteY2029" fmla="*/ 719577 h 4901727"/>
              <a:gd name="connsiteX2030" fmla="*/ 1034185 w 4561834"/>
              <a:gd name="connsiteY2030" fmla="*/ 718424 h 4901727"/>
              <a:gd name="connsiteX2031" fmla="*/ 1036013 w 4561834"/>
              <a:gd name="connsiteY2031" fmla="*/ 718588 h 4901727"/>
              <a:gd name="connsiteX2032" fmla="*/ 1039606 w 4561834"/>
              <a:gd name="connsiteY2032" fmla="*/ 716584 h 4901727"/>
              <a:gd name="connsiteX2033" fmla="*/ 1038663 w 4561834"/>
              <a:gd name="connsiteY2033" fmla="*/ 718825 h 4901727"/>
              <a:gd name="connsiteX2034" fmla="*/ 1047757 w 4561834"/>
              <a:gd name="connsiteY2034" fmla="*/ 719641 h 4901727"/>
              <a:gd name="connsiteX2035" fmla="*/ 999638 w 4561834"/>
              <a:gd name="connsiteY2035" fmla="*/ 716244 h 4901727"/>
              <a:gd name="connsiteX2036" fmla="*/ 1008583 w 4561834"/>
              <a:gd name="connsiteY2036" fmla="*/ 720094 h 4901727"/>
              <a:gd name="connsiteX2037" fmla="*/ 992165 w 4561834"/>
              <a:gd name="connsiteY2037" fmla="*/ 722358 h 4901727"/>
              <a:gd name="connsiteX2038" fmla="*/ 998279 w 4561834"/>
              <a:gd name="connsiteY2038" fmla="*/ 706394 h 4901727"/>
              <a:gd name="connsiteX2039" fmla="*/ 995449 w 4561834"/>
              <a:gd name="connsiteY2039" fmla="*/ 686807 h 4901727"/>
              <a:gd name="connsiteX2040" fmla="*/ 981862 w 4561834"/>
              <a:gd name="connsiteY2040" fmla="*/ 668578 h 4901727"/>
              <a:gd name="connsiteX2041" fmla="*/ 974389 w 4561834"/>
              <a:gd name="connsiteY2041" fmla="*/ 674692 h 4901727"/>
              <a:gd name="connsiteX2042" fmla="*/ 950047 w 4561834"/>
              <a:gd name="connsiteY2042" fmla="*/ 678089 h 4901727"/>
              <a:gd name="connsiteX2043" fmla="*/ 970993 w 4561834"/>
              <a:gd name="connsiteY2043" fmla="*/ 670163 h 4901727"/>
              <a:gd name="connsiteX2044" fmla="*/ 1046286 w 4561834"/>
              <a:gd name="connsiteY2044" fmla="*/ 619439 h 4901727"/>
              <a:gd name="connsiteX2045" fmla="*/ 1086140 w 4561834"/>
              <a:gd name="connsiteY2045" fmla="*/ 608117 h 4901727"/>
              <a:gd name="connsiteX2046" fmla="*/ 1048210 w 4561834"/>
              <a:gd name="connsiteY2046" fmla="*/ 614457 h 4901727"/>
              <a:gd name="connsiteX2047" fmla="*/ 1045946 w 4561834"/>
              <a:gd name="connsiteY2047" fmla="*/ 599852 h 4901727"/>
              <a:gd name="connsiteX2048" fmla="*/ 1031680 w 4561834"/>
              <a:gd name="connsiteY2048" fmla="*/ 597021 h 4901727"/>
              <a:gd name="connsiteX2049" fmla="*/ 1030548 w 4561834"/>
              <a:gd name="connsiteY2049" fmla="*/ 607211 h 4901727"/>
              <a:gd name="connsiteX2050" fmla="*/ 1000883 w 4561834"/>
              <a:gd name="connsiteY2050" fmla="*/ 591247 h 4901727"/>
              <a:gd name="connsiteX2051" fmla="*/ 1007677 w 4561834"/>
              <a:gd name="connsiteY2051" fmla="*/ 600305 h 4901727"/>
              <a:gd name="connsiteX2052" fmla="*/ 930120 w 4561834"/>
              <a:gd name="connsiteY2052" fmla="*/ 604607 h 4901727"/>
              <a:gd name="connsiteX2053" fmla="*/ 846562 w 4561834"/>
              <a:gd name="connsiteY2053" fmla="*/ 605740 h 4901727"/>
              <a:gd name="connsiteX2054" fmla="*/ 858563 w 4561834"/>
              <a:gd name="connsiteY2054" fmla="*/ 594417 h 4901727"/>
              <a:gd name="connsiteX2055" fmla="*/ 816218 w 4561834"/>
              <a:gd name="connsiteY2055" fmla="*/ 594417 h 4901727"/>
              <a:gd name="connsiteX2056" fmla="*/ 832862 w 4561834"/>
              <a:gd name="connsiteY2056" fmla="*/ 602569 h 4901727"/>
              <a:gd name="connsiteX2057" fmla="*/ 809312 w 4561834"/>
              <a:gd name="connsiteY2057" fmla="*/ 605060 h 4901727"/>
              <a:gd name="connsiteX2058" fmla="*/ 862752 w 4561834"/>
              <a:gd name="connsiteY2058" fmla="*/ 584567 h 4901727"/>
              <a:gd name="connsiteX2059" fmla="*/ 861733 w 4561834"/>
              <a:gd name="connsiteY2059" fmla="*/ 599739 h 4901727"/>
              <a:gd name="connsiteX2060" fmla="*/ 869659 w 4561834"/>
              <a:gd name="connsiteY2060" fmla="*/ 598946 h 4901727"/>
              <a:gd name="connsiteX2061" fmla="*/ 871810 w 4561834"/>
              <a:gd name="connsiteY2061" fmla="*/ 572452 h 4901727"/>
              <a:gd name="connsiteX2062" fmla="*/ 883132 w 4561834"/>
              <a:gd name="connsiteY2062" fmla="*/ 576302 h 4901727"/>
              <a:gd name="connsiteX2063" fmla="*/ 898644 w 4561834"/>
              <a:gd name="connsiteY2063" fmla="*/ 594644 h 4901727"/>
              <a:gd name="connsiteX2064" fmla="*/ 1005299 w 4561834"/>
              <a:gd name="connsiteY2064" fmla="*/ 564866 h 4901727"/>
              <a:gd name="connsiteX2065" fmla="*/ 1013564 w 4561834"/>
              <a:gd name="connsiteY2065" fmla="*/ 583774 h 4901727"/>
              <a:gd name="connsiteX2066" fmla="*/ 1050248 w 4561834"/>
              <a:gd name="connsiteY2066" fmla="*/ 573131 h 4901727"/>
              <a:gd name="connsiteX2067" fmla="*/ 1050248 w 4561834"/>
              <a:gd name="connsiteY2067" fmla="*/ 553091 h 4901727"/>
              <a:gd name="connsiteX2068" fmla="*/ 1035416 w 4561834"/>
              <a:gd name="connsiteY2068" fmla="*/ 545505 h 4901727"/>
              <a:gd name="connsiteX2069" fmla="*/ 1046738 w 4561834"/>
              <a:gd name="connsiteY2069" fmla="*/ 533390 h 4901727"/>
              <a:gd name="connsiteX2070" fmla="*/ 1056023 w 4561834"/>
              <a:gd name="connsiteY2070" fmla="*/ 557054 h 4901727"/>
              <a:gd name="connsiteX2071" fmla="*/ 1067345 w 4561834"/>
              <a:gd name="connsiteY2071" fmla="*/ 540070 h 4901727"/>
              <a:gd name="connsiteX2072" fmla="*/ 1053192 w 4561834"/>
              <a:gd name="connsiteY2072" fmla="*/ 537353 h 4901727"/>
              <a:gd name="connsiteX2073" fmla="*/ 1056928 w 4561834"/>
              <a:gd name="connsiteY2073" fmla="*/ 526710 h 4901727"/>
              <a:gd name="connsiteX2074" fmla="*/ 1026132 w 4561834"/>
              <a:gd name="connsiteY2074" fmla="*/ 521842 h 4901727"/>
              <a:gd name="connsiteX2075" fmla="*/ 1085913 w 4561834"/>
              <a:gd name="connsiteY2075" fmla="*/ 486629 h 4901727"/>
              <a:gd name="connsiteX2076" fmla="*/ 1090216 w 4561834"/>
              <a:gd name="connsiteY2076" fmla="*/ 496027 h 4901727"/>
              <a:gd name="connsiteX2077" fmla="*/ 1122937 w 4561834"/>
              <a:gd name="connsiteY2077" fmla="*/ 480402 h 4901727"/>
              <a:gd name="connsiteX2078" fmla="*/ 1116936 w 4561834"/>
              <a:gd name="connsiteY2078" fmla="*/ 461381 h 4901727"/>
              <a:gd name="connsiteX2079" fmla="*/ 1099274 w 4561834"/>
              <a:gd name="connsiteY2079" fmla="*/ 469306 h 4901727"/>
              <a:gd name="connsiteX2080" fmla="*/ 1099274 w 4561834"/>
              <a:gd name="connsiteY2080" fmla="*/ 454248 h 4901727"/>
              <a:gd name="connsiteX2081" fmla="*/ 1086140 w 4561834"/>
              <a:gd name="connsiteY2081" fmla="*/ 456399 h 4901727"/>
              <a:gd name="connsiteX2082" fmla="*/ 1135844 w 4561834"/>
              <a:gd name="connsiteY2082" fmla="*/ 445077 h 4901727"/>
              <a:gd name="connsiteX2083" fmla="*/ 1190870 w 4561834"/>
              <a:gd name="connsiteY2083" fmla="*/ 430698 h 4901727"/>
              <a:gd name="connsiteX2084" fmla="*/ 1296733 w 4561834"/>
              <a:gd name="connsiteY2084" fmla="*/ 402279 h 4901727"/>
              <a:gd name="connsiteX2085" fmla="*/ 1315075 w 4561834"/>
              <a:gd name="connsiteY2085" fmla="*/ 408733 h 4901727"/>
              <a:gd name="connsiteX2086" fmla="*/ 1320284 w 4561834"/>
              <a:gd name="connsiteY2086" fmla="*/ 392428 h 4901727"/>
              <a:gd name="connsiteX2087" fmla="*/ 1469284 w 4561834"/>
              <a:gd name="connsiteY2087" fmla="*/ 366161 h 4901727"/>
              <a:gd name="connsiteX2088" fmla="*/ 1415956 w 4561834"/>
              <a:gd name="connsiteY2088" fmla="*/ 372275 h 4901727"/>
              <a:gd name="connsiteX2089" fmla="*/ 1365573 w 4561834"/>
              <a:gd name="connsiteY2089" fmla="*/ 378049 h 4901727"/>
              <a:gd name="connsiteX2090" fmla="*/ 1515252 w 4561834"/>
              <a:gd name="connsiteY2090" fmla="*/ 310116 h 4901727"/>
              <a:gd name="connsiteX2091" fmla="*/ 1505628 w 4561834"/>
              <a:gd name="connsiteY2091" fmla="*/ 332760 h 4901727"/>
              <a:gd name="connsiteX2092" fmla="*/ 1556805 w 4561834"/>
              <a:gd name="connsiteY2092" fmla="*/ 325741 h 4901727"/>
              <a:gd name="connsiteX2093" fmla="*/ 1602094 w 4561834"/>
              <a:gd name="connsiteY2093" fmla="*/ 312154 h 4901727"/>
              <a:gd name="connsiteX2094" fmla="*/ 1685312 w 4561834"/>
              <a:gd name="connsiteY2094" fmla="*/ 288604 h 4901727"/>
              <a:gd name="connsiteX2095" fmla="*/ 1669121 w 4561834"/>
              <a:gd name="connsiteY2095" fmla="*/ 281924 h 4901727"/>
              <a:gd name="connsiteX2096" fmla="*/ 1693917 w 4561834"/>
              <a:gd name="connsiteY2096" fmla="*/ 266186 h 4901727"/>
              <a:gd name="connsiteX2097" fmla="*/ 1693804 w 4561834"/>
              <a:gd name="connsiteY2097" fmla="*/ 266639 h 4901727"/>
              <a:gd name="connsiteX2098" fmla="*/ 1812913 w 4561834"/>
              <a:gd name="connsiteY2098" fmla="*/ 271621 h 4901727"/>
              <a:gd name="connsiteX2099" fmla="*/ 1831142 w 4561834"/>
              <a:gd name="connsiteY2099" fmla="*/ 257468 h 4901727"/>
              <a:gd name="connsiteX2100" fmla="*/ 1844842 w 4561834"/>
              <a:gd name="connsiteY2100" fmla="*/ 264827 h 4901727"/>
              <a:gd name="connsiteX2101" fmla="*/ 1938477 w 4561834"/>
              <a:gd name="connsiteY2101" fmla="*/ 240710 h 4901727"/>
              <a:gd name="connsiteX2102" fmla="*/ 1847899 w 4561834"/>
              <a:gd name="connsiteY2102" fmla="*/ 241616 h 4901727"/>
              <a:gd name="connsiteX2103" fmla="*/ 1765700 w 4561834"/>
              <a:gd name="connsiteY2103" fmla="*/ 261431 h 4901727"/>
              <a:gd name="connsiteX2104" fmla="*/ 1791628 w 4561834"/>
              <a:gd name="connsiteY2104" fmla="*/ 240710 h 4901727"/>
              <a:gd name="connsiteX2105" fmla="*/ 1773965 w 4561834"/>
              <a:gd name="connsiteY2105" fmla="*/ 229388 h 4901727"/>
              <a:gd name="connsiteX2106" fmla="*/ 1819254 w 4561834"/>
              <a:gd name="connsiteY2106" fmla="*/ 240031 h 4901727"/>
              <a:gd name="connsiteX2107" fmla="*/ 1805554 w 4561834"/>
              <a:gd name="connsiteY2107" fmla="*/ 232785 h 4901727"/>
              <a:gd name="connsiteX2108" fmla="*/ 1808271 w 4561834"/>
              <a:gd name="connsiteY2108" fmla="*/ 217047 h 4901727"/>
              <a:gd name="connsiteX2109" fmla="*/ 1976859 w 4561834"/>
              <a:gd name="connsiteY2109" fmla="*/ 199045 h 4901727"/>
              <a:gd name="connsiteX2110" fmla="*/ 2064946 w 4561834"/>
              <a:gd name="connsiteY2110" fmla="*/ 185685 h 4901727"/>
              <a:gd name="connsiteX2111" fmla="*/ 2154165 w 4561834"/>
              <a:gd name="connsiteY2111" fmla="*/ 165078 h 4901727"/>
              <a:gd name="connsiteX2112" fmla="*/ 2163779 w 4561834"/>
              <a:gd name="connsiteY2112" fmla="*/ 166534 h 4901727"/>
              <a:gd name="connsiteX2113" fmla="*/ 2160505 w 4561834"/>
              <a:gd name="connsiteY2113" fmla="*/ 168248 h 4901727"/>
              <a:gd name="connsiteX2114" fmla="*/ 2160505 w 4561834"/>
              <a:gd name="connsiteY2114" fmla="*/ 168475 h 4901727"/>
              <a:gd name="connsiteX2115" fmla="*/ 2168954 w 4561834"/>
              <a:gd name="connsiteY2115" fmla="*/ 167317 h 4901727"/>
              <a:gd name="connsiteX2116" fmla="*/ 2183527 w 4561834"/>
              <a:gd name="connsiteY2116" fmla="*/ 169524 h 4901727"/>
              <a:gd name="connsiteX2117" fmla="*/ 2290824 w 4561834"/>
              <a:gd name="connsiteY2117" fmla="*/ 158171 h 4901727"/>
              <a:gd name="connsiteX2118" fmla="*/ 2428276 w 4561834"/>
              <a:gd name="connsiteY2118" fmla="*/ 140396 h 4901727"/>
              <a:gd name="connsiteX2119" fmla="*/ 2496888 w 4561834"/>
              <a:gd name="connsiteY2119" fmla="*/ 129074 h 4901727"/>
              <a:gd name="connsiteX2120" fmla="*/ 2566067 w 4561834"/>
              <a:gd name="connsiteY2120" fmla="*/ 116845 h 4901727"/>
              <a:gd name="connsiteX2121" fmla="*/ 2707482 w 4561834"/>
              <a:gd name="connsiteY2121" fmla="*/ 94201 h 4901727"/>
              <a:gd name="connsiteX2122" fmla="*/ 2779944 w 4561834"/>
              <a:gd name="connsiteY2122" fmla="*/ 84690 h 4901727"/>
              <a:gd name="connsiteX2123" fmla="*/ 2855010 w 4561834"/>
              <a:gd name="connsiteY2123" fmla="*/ 79822 h 4901727"/>
              <a:gd name="connsiteX2124" fmla="*/ 2844594 w 4561834"/>
              <a:gd name="connsiteY2124" fmla="*/ 89672 h 4901727"/>
              <a:gd name="connsiteX2125" fmla="*/ 2970157 w 4561834"/>
              <a:gd name="connsiteY2125" fmla="*/ 66235 h 4901727"/>
              <a:gd name="connsiteX2126" fmla="*/ 2917388 w 4561834"/>
              <a:gd name="connsiteY2126" fmla="*/ 29911 h 4901727"/>
              <a:gd name="connsiteX2127" fmla="*/ 2902677 w 4561834"/>
              <a:gd name="connsiteY2127" fmla="*/ 69405 h 4901727"/>
              <a:gd name="connsiteX2128" fmla="*/ 2896223 w 4561834"/>
              <a:gd name="connsiteY2128" fmla="*/ 34646 h 4901727"/>
              <a:gd name="connsiteX2129" fmla="*/ 2906116 w 4561834"/>
              <a:gd name="connsiteY2129" fmla="*/ 30910 h 4901727"/>
              <a:gd name="connsiteX2130" fmla="*/ 2917396 w 4561834"/>
              <a:gd name="connsiteY2130" fmla="*/ 29891 h 4901727"/>
              <a:gd name="connsiteX2131" fmla="*/ 2917622 w 4561834"/>
              <a:gd name="connsiteY2131" fmla="*/ 29891 h 4901727"/>
              <a:gd name="connsiteX2132" fmla="*/ 2917388 w 4561834"/>
              <a:gd name="connsiteY2132" fmla="*/ 29911 h 4901727"/>
              <a:gd name="connsiteX2133" fmla="*/ 2911168 w 4561834"/>
              <a:gd name="connsiteY2133" fmla="*/ 0 h 4901727"/>
              <a:gd name="connsiteX2134" fmla="*/ 2830214 w 4561834"/>
              <a:gd name="connsiteY2134" fmla="*/ 53667 h 4901727"/>
              <a:gd name="connsiteX2135" fmla="*/ 2783793 w 4561834"/>
              <a:gd name="connsiteY2135" fmla="*/ 64990 h 4901727"/>
              <a:gd name="connsiteX2136" fmla="*/ 2730579 w 4561834"/>
              <a:gd name="connsiteY2136" fmla="*/ 76312 h 4901727"/>
              <a:gd name="connsiteX2137" fmla="*/ 2632528 w 4561834"/>
              <a:gd name="connsiteY2137" fmla="*/ 36231 h 4901727"/>
              <a:gd name="connsiteX2138" fmla="*/ 2728654 w 4561834"/>
              <a:gd name="connsiteY2138" fmla="*/ 26721 h 4901727"/>
              <a:gd name="connsiteX2139" fmla="*/ 2717332 w 4561834"/>
              <a:gd name="connsiteY2139" fmla="*/ 12341 h 4901727"/>
              <a:gd name="connsiteX2140" fmla="*/ 2814930 w 4561834"/>
              <a:gd name="connsiteY2140" fmla="*/ 27966 h 4901727"/>
              <a:gd name="connsiteX2141" fmla="*/ 2911168 w 4561834"/>
              <a:gd name="connsiteY2141" fmla="*/ 0 h 490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Lst>
            <a:rect l="l" t="t" r="r" b="b"/>
            <a:pathLst>
              <a:path w="4561834" h="4901727">
                <a:moveTo>
                  <a:pt x="2565413" y="4860187"/>
                </a:moveTo>
                <a:cubicBezTo>
                  <a:pt x="2571668" y="4861249"/>
                  <a:pt x="2577980" y="4865551"/>
                  <a:pt x="2582396" y="4869684"/>
                </a:cubicBezTo>
                <a:lnTo>
                  <a:pt x="2582736" y="4870137"/>
                </a:lnTo>
                <a:cubicBezTo>
                  <a:pt x="2575037" y="4882591"/>
                  <a:pt x="2557714" y="4871609"/>
                  <a:pt x="2548770" y="4870137"/>
                </a:cubicBezTo>
                <a:cubicBezTo>
                  <a:pt x="2552959" y="4861306"/>
                  <a:pt x="2559158" y="4859126"/>
                  <a:pt x="2565413" y="4860187"/>
                </a:cubicBezTo>
                <a:close/>
                <a:moveTo>
                  <a:pt x="1378708" y="4832435"/>
                </a:moveTo>
                <a:cubicBezTo>
                  <a:pt x="1381518" y="4843560"/>
                  <a:pt x="1383188" y="4854940"/>
                  <a:pt x="1383690" y="4866402"/>
                </a:cubicBezTo>
                <a:cubicBezTo>
                  <a:pt x="1381312" y="4866855"/>
                  <a:pt x="1381312" y="4875573"/>
                  <a:pt x="1377689" y="4872289"/>
                </a:cubicBezTo>
                <a:cubicBezTo>
                  <a:pt x="1378702" y="4859031"/>
                  <a:pt x="1379042" y="4845729"/>
                  <a:pt x="1378708" y="4832435"/>
                </a:cubicBezTo>
                <a:close/>
                <a:moveTo>
                  <a:pt x="1431809" y="4823038"/>
                </a:moveTo>
                <a:cubicBezTo>
                  <a:pt x="1440980" y="4867761"/>
                  <a:pt x="1451736" y="4842625"/>
                  <a:pt x="1465097" y="4865270"/>
                </a:cubicBezTo>
                <a:cubicBezTo>
                  <a:pt x="1456605" y="4871837"/>
                  <a:pt x="1446981" y="4867081"/>
                  <a:pt x="1435659" y="4872516"/>
                </a:cubicBezTo>
                <a:cubicBezTo>
                  <a:pt x="1436112" y="4884404"/>
                  <a:pt x="1439961" y="4869346"/>
                  <a:pt x="1439961" y="4887122"/>
                </a:cubicBezTo>
                <a:cubicBezTo>
                  <a:pt x="1420714" y="4852362"/>
                  <a:pt x="1395578" y="4874214"/>
                  <a:pt x="1382331" y="4901727"/>
                </a:cubicBezTo>
                <a:cubicBezTo>
                  <a:pt x="1392974" y="4841153"/>
                  <a:pt x="1408259" y="4837417"/>
                  <a:pt x="1431809" y="4823038"/>
                </a:cubicBezTo>
                <a:close/>
                <a:moveTo>
                  <a:pt x="3431903" y="4821225"/>
                </a:moveTo>
                <a:lnTo>
                  <a:pt x="3432964" y="4821471"/>
                </a:lnTo>
                <a:lnTo>
                  <a:pt x="3431903" y="4821678"/>
                </a:lnTo>
                <a:close/>
                <a:moveTo>
                  <a:pt x="3456285" y="4816915"/>
                </a:moveTo>
                <a:cubicBezTo>
                  <a:pt x="3481027" y="4817000"/>
                  <a:pt x="3506120" y="4829886"/>
                  <a:pt x="3524972" y="4839906"/>
                </a:cubicBezTo>
                <a:cubicBezTo>
                  <a:pt x="3511895" y="4841888"/>
                  <a:pt x="3496638" y="4837529"/>
                  <a:pt x="3480645" y="4832519"/>
                </a:cubicBezTo>
                <a:lnTo>
                  <a:pt x="3432964" y="4821471"/>
                </a:lnTo>
                <a:close/>
                <a:moveTo>
                  <a:pt x="3232625" y="4811198"/>
                </a:moveTo>
                <a:cubicBezTo>
                  <a:pt x="3236964" y="4810190"/>
                  <a:pt x="3241511" y="4811598"/>
                  <a:pt x="3244520" y="4814884"/>
                </a:cubicBezTo>
                <a:lnTo>
                  <a:pt x="3244520" y="4815337"/>
                </a:lnTo>
                <a:cubicBezTo>
                  <a:pt x="3242256" y="4826659"/>
                  <a:pt x="3229914" y="4816809"/>
                  <a:pt x="3223574" y="4819753"/>
                </a:cubicBezTo>
                <a:cubicBezTo>
                  <a:pt x="3224825" y="4815477"/>
                  <a:pt x="3228285" y="4812207"/>
                  <a:pt x="3232625" y="4811198"/>
                </a:cubicBezTo>
                <a:close/>
                <a:moveTo>
                  <a:pt x="1517858" y="4806281"/>
                </a:moveTo>
                <a:lnTo>
                  <a:pt x="1517858" y="4806734"/>
                </a:lnTo>
                <a:lnTo>
                  <a:pt x="1517175" y="4806602"/>
                </a:lnTo>
                <a:close/>
                <a:moveTo>
                  <a:pt x="3693951" y="4805717"/>
                </a:moveTo>
                <a:cubicBezTo>
                  <a:pt x="3700792" y="4805834"/>
                  <a:pt x="3707712" y="4818847"/>
                  <a:pt x="3715524" y="4817148"/>
                </a:cubicBezTo>
                <a:cubicBezTo>
                  <a:pt x="3710656" y="4824735"/>
                  <a:pt x="3701372" y="4823149"/>
                  <a:pt x="3694352" y="4826206"/>
                </a:cubicBezTo>
                <a:cubicBezTo>
                  <a:pt x="3695824" y="4815677"/>
                  <a:pt x="3693446" y="4810582"/>
                  <a:pt x="3687672" y="4811261"/>
                </a:cubicBezTo>
                <a:lnTo>
                  <a:pt x="3687106" y="4810921"/>
                </a:lnTo>
                <a:cubicBezTo>
                  <a:pt x="3689399" y="4807072"/>
                  <a:pt x="3691670" y="4805678"/>
                  <a:pt x="3693951" y="4805717"/>
                </a:cubicBezTo>
                <a:close/>
                <a:moveTo>
                  <a:pt x="1607870" y="4805375"/>
                </a:moveTo>
                <a:cubicBezTo>
                  <a:pt x="1605039" y="4813980"/>
                  <a:pt x="1599378" y="4813414"/>
                  <a:pt x="1594849" y="4816697"/>
                </a:cubicBezTo>
                <a:lnTo>
                  <a:pt x="1594510" y="4816697"/>
                </a:lnTo>
                <a:cubicBezTo>
                  <a:pt x="1596774" y="4805375"/>
                  <a:pt x="1602435" y="4805375"/>
                  <a:pt x="1607870" y="4805375"/>
                </a:cubicBezTo>
                <a:close/>
                <a:moveTo>
                  <a:pt x="1500946" y="4803479"/>
                </a:moveTo>
                <a:lnTo>
                  <a:pt x="1517175" y="4806602"/>
                </a:lnTo>
                <a:lnTo>
                  <a:pt x="1503875" y="4812848"/>
                </a:lnTo>
                <a:cubicBezTo>
                  <a:pt x="1498526" y="4812593"/>
                  <a:pt x="1492893" y="4811320"/>
                  <a:pt x="1488194" y="4813301"/>
                </a:cubicBezTo>
                <a:cubicBezTo>
                  <a:pt x="1492044" y="4807357"/>
                  <a:pt x="1496148" y="4804328"/>
                  <a:pt x="1500946" y="4803479"/>
                </a:cubicBezTo>
                <a:close/>
                <a:moveTo>
                  <a:pt x="1576847" y="4802431"/>
                </a:moveTo>
                <a:lnTo>
                  <a:pt x="1576847" y="4802884"/>
                </a:lnTo>
                <a:lnTo>
                  <a:pt x="1576752" y="4802660"/>
                </a:lnTo>
                <a:close/>
                <a:moveTo>
                  <a:pt x="2134475" y="4802260"/>
                </a:moveTo>
                <a:cubicBezTo>
                  <a:pt x="2135878" y="4801402"/>
                  <a:pt x="2137502" y="4801660"/>
                  <a:pt x="2139208" y="4802446"/>
                </a:cubicBezTo>
                <a:cubicBezTo>
                  <a:pt x="2142618" y="4804017"/>
                  <a:pt x="2146355" y="4807696"/>
                  <a:pt x="2149298" y="4808772"/>
                </a:cubicBezTo>
                <a:cubicBezTo>
                  <a:pt x="2144543" y="4822585"/>
                  <a:pt x="2136617" y="4808092"/>
                  <a:pt x="2131070" y="4808772"/>
                </a:cubicBezTo>
                <a:cubicBezTo>
                  <a:pt x="2131891" y="4805092"/>
                  <a:pt x="2133073" y="4803118"/>
                  <a:pt x="2134475" y="4802260"/>
                </a:cubicBezTo>
                <a:close/>
                <a:moveTo>
                  <a:pt x="2234667" y="4802044"/>
                </a:moveTo>
                <a:lnTo>
                  <a:pt x="2234465" y="4802317"/>
                </a:lnTo>
                <a:lnTo>
                  <a:pt x="2234465" y="4802090"/>
                </a:lnTo>
                <a:close/>
                <a:moveTo>
                  <a:pt x="3341438" y="4798580"/>
                </a:moveTo>
                <a:cubicBezTo>
                  <a:pt x="3341438" y="4813865"/>
                  <a:pt x="3327059" y="4815903"/>
                  <a:pt x="3322983" y="4807864"/>
                </a:cubicBezTo>
                <a:cubicBezTo>
                  <a:pt x="3326266" y="4798580"/>
                  <a:pt x="3336683" y="4804015"/>
                  <a:pt x="3341438" y="4798580"/>
                </a:cubicBezTo>
                <a:close/>
                <a:moveTo>
                  <a:pt x="2241994" y="4792155"/>
                </a:moveTo>
                <a:cubicBezTo>
                  <a:pt x="2246750" y="4791447"/>
                  <a:pt x="2252467" y="4793316"/>
                  <a:pt x="2255298" y="4797448"/>
                </a:cubicBezTo>
                <a:cubicBezTo>
                  <a:pt x="2258525" y="4799486"/>
                  <a:pt x="2254901" y="4798864"/>
                  <a:pt x="2249679" y="4798623"/>
                </a:cubicBezTo>
                <a:lnTo>
                  <a:pt x="2234667" y="4802044"/>
                </a:lnTo>
                <a:close/>
                <a:moveTo>
                  <a:pt x="3573770" y="4791674"/>
                </a:moveTo>
                <a:lnTo>
                  <a:pt x="3574096" y="4791685"/>
                </a:lnTo>
                <a:lnTo>
                  <a:pt x="3573770" y="4791900"/>
                </a:lnTo>
                <a:close/>
                <a:moveTo>
                  <a:pt x="1570393" y="4787656"/>
                </a:moveTo>
                <a:lnTo>
                  <a:pt x="1576752" y="4802660"/>
                </a:lnTo>
                <a:lnTo>
                  <a:pt x="1574427" y="4808241"/>
                </a:lnTo>
                <a:cubicBezTo>
                  <a:pt x="1571476" y="4809366"/>
                  <a:pt x="1567251" y="4798837"/>
                  <a:pt x="1564619" y="4798242"/>
                </a:cubicBezTo>
                <a:cubicBezTo>
                  <a:pt x="1565072" y="4790373"/>
                  <a:pt x="1567676" y="4786863"/>
                  <a:pt x="1570393" y="4787656"/>
                </a:cubicBezTo>
                <a:close/>
                <a:moveTo>
                  <a:pt x="3581966" y="4786478"/>
                </a:moveTo>
                <a:cubicBezTo>
                  <a:pt x="3590464" y="4785815"/>
                  <a:pt x="3599869" y="4796599"/>
                  <a:pt x="3610229" y="4793372"/>
                </a:cubicBezTo>
                <a:cubicBezTo>
                  <a:pt x="3610144" y="4803902"/>
                  <a:pt x="3596811" y="4795198"/>
                  <a:pt x="3584800" y="4792051"/>
                </a:cubicBezTo>
                <a:lnTo>
                  <a:pt x="3574096" y="4791685"/>
                </a:lnTo>
                <a:close/>
                <a:moveTo>
                  <a:pt x="2049326" y="4782688"/>
                </a:moveTo>
                <a:lnTo>
                  <a:pt x="2049436" y="4784316"/>
                </a:lnTo>
                <a:lnTo>
                  <a:pt x="2050406" y="4782791"/>
                </a:lnTo>
                <a:close/>
                <a:moveTo>
                  <a:pt x="1611550" y="4780183"/>
                </a:moveTo>
                <a:lnTo>
                  <a:pt x="1612807" y="4780212"/>
                </a:lnTo>
                <a:lnTo>
                  <a:pt x="1616349" y="4782102"/>
                </a:lnTo>
                <a:lnTo>
                  <a:pt x="1612852" y="4785873"/>
                </a:lnTo>
                <a:cubicBezTo>
                  <a:pt x="1610361" y="4785477"/>
                  <a:pt x="1607587" y="4784089"/>
                  <a:pt x="1605719" y="4785788"/>
                </a:cubicBezTo>
                <a:cubicBezTo>
                  <a:pt x="1606738" y="4780183"/>
                  <a:pt x="1609002" y="4779702"/>
                  <a:pt x="1611550" y="4780183"/>
                </a:cubicBezTo>
                <a:close/>
                <a:moveTo>
                  <a:pt x="1972654" y="4777240"/>
                </a:moveTo>
                <a:cubicBezTo>
                  <a:pt x="1973861" y="4777211"/>
                  <a:pt x="1975234" y="4778089"/>
                  <a:pt x="1976691" y="4779108"/>
                </a:cubicBezTo>
                <a:cubicBezTo>
                  <a:pt x="1979607" y="4781146"/>
                  <a:pt x="1982862" y="4783750"/>
                  <a:pt x="1985806" y="4780806"/>
                </a:cubicBezTo>
                <a:cubicBezTo>
                  <a:pt x="1981390" y="4787260"/>
                  <a:pt x="1973351" y="4795638"/>
                  <a:pt x="1970068" y="4781259"/>
                </a:cubicBezTo>
                <a:lnTo>
                  <a:pt x="1969615" y="4780806"/>
                </a:lnTo>
                <a:cubicBezTo>
                  <a:pt x="1970408" y="4778202"/>
                  <a:pt x="1971448" y="4777268"/>
                  <a:pt x="1972654" y="4777240"/>
                </a:cubicBezTo>
                <a:close/>
                <a:moveTo>
                  <a:pt x="1890175" y="4762379"/>
                </a:moveTo>
                <a:cubicBezTo>
                  <a:pt x="1891746" y="4762860"/>
                  <a:pt x="1893586" y="4764389"/>
                  <a:pt x="1894662" y="4762917"/>
                </a:cubicBezTo>
                <a:cubicBezTo>
                  <a:pt x="1894888" y="4773447"/>
                  <a:pt x="1890133" y="4764615"/>
                  <a:pt x="1890812" y="4777975"/>
                </a:cubicBezTo>
                <a:cubicBezTo>
                  <a:pt x="1889340" y="4776164"/>
                  <a:pt x="1888887" y="4769257"/>
                  <a:pt x="1887302" y="4768125"/>
                </a:cubicBezTo>
                <a:cubicBezTo>
                  <a:pt x="1887302" y="4762464"/>
                  <a:pt x="1888604" y="4761898"/>
                  <a:pt x="1890175" y="4762379"/>
                </a:cubicBezTo>
                <a:close/>
                <a:moveTo>
                  <a:pt x="1642176" y="4758728"/>
                </a:moveTo>
                <a:cubicBezTo>
                  <a:pt x="1623042" y="4756690"/>
                  <a:pt x="1655763" y="4777183"/>
                  <a:pt x="1654291" y="4763030"/>
                </a:cubicBezTo>
                <a:cubicBezTo>
                  <a:pt x="1649083" y="4766653"/>
                  <a:pt x="1645346" y="4759520"/>
                  <a:pt x="1641723" y="4759181"/>
                </a:cubicBezTo>
                <a:close/>
                <a:moveTo>
                  <a:pt x="1608210" y="4750689"/>
                </a:moveTo>
                <a:cubicBezTo>
                  <a:pt x="1594283" y="4755444"/>
                  <a:pt x="1602096" y="4769823"/>
                  <a:pt x="1611719" y="4755444"/>
                </a:cubicBezTo>
                <a:cubicBezTo>
                  <a:pt x="1610361" y="4755331"/>
                  <a:pt x="1608662" y="4757029"/>
                  <a:pt x="1607757" y="4751142"/>
                </a:cubicBezTo>
                <a:close/>
                <a:moveTo>
                  <a:pt x="1565794" y="4747660"/>
                </a:moveTo>
                <a:cubicBezTo>
                  <a:pt x="1563175" y="4747915"/>
                  <a:pt x="1560316" y="4750066"/>
                  <a:pt x="1558618" y="4753746"/>
                </a:cubicBezTo>
                <a:cubicBezTo>
                  <a:pt x="1562468" y="4759407"/>
                  <a:pt x="1572092" y="4756463"/>
                  <a:pt x="1571526" y="4753406"/>
                </a:cubicBezTo>
                <a:lnTo>
                  <a:pt x="1571526" y="4752953"/>
                </a:lnTo>
                <a:cubicBezTo>
                  <a:pt x="1570790" y="4749047"/>
                  <a:pt x="1568412" y="4747405"/>
                  <a:pt x="1565794" y="4747660"/>
                </a:cubicBezTo>
                <a:close/>
                <a:moveTo>
                  <a:pt x="2732756" y="4743668"/>
                </a:moveTo>
                <a:cubicBezTo>
                  <a:pt x="2732756" y="4746272"/>
                  <a:pt x="2732642" y="4749555"/>
                  <a:pt x="2732642" y="4753291"/>
                </a:cubicBezTo>
                <a:cubicBezTo>
                  <a:pt x="2738077" y="4750348"/>
                  <a:pt x="2750645" y="4761557"/>
                  <a:pt x="2748494" y="4743668"/>
                </a:cubicBezTo>
                <a:close/>
                <a:moveTo>
                  <a:pt x="1983541" y="4736196"/>
                </a:moveTo>
                <a:cubicBezTo>
                  <a:pt x="1982182" y="4745028"/>
                  <a:pt x="1982862" y="4747519"/>
                  <a:pt x="1985919" y="4746160"/>
                </a:cubicBezTo>
                <a:cubicBezTo>
                  <a:pt x="1975502" y="4758954"/>
                  <a:pt x="1952971" y="4747519"/>
                  <a:pt x="1941762" y="4742084"/>
                </a:cubicBezTo>
                <a:lnTo>
                  <a:pt x="1941536" y="4742084"/>
                </a:lnTo>
                <a:cubicBezTo>
                  <a:pt x="1951386" y="4730762"/>
                  <a:pt x="1971540" y="4747179"/>
                  <a:pt x="1983541" y="4736196"/>
                </a:cubicBezTo>
                <a:close/>
                <a:moveTo>
                  <a:pt x="1926251" y="4732573"/>
                </a:moveTo>
                <a:cubicBezTo>
                  <a:pt x="1926251" y="4738348"/>
                  <a:pt x="1924666" y="4745254"/>
                  <a:pt x="1924213" y="4737555"/>
                </a:cubicBezTo>
                <a:cubicBezTo>
                  <a:pt x="1921269" y="4735857"/>
                  <a:pt x="1911192" y="4742537"/>
                  <a:pt x="1912890" y="4732913"/>
                </a:cubicBezTo>
                <a:close/>
                <a:moveTo>
                  <a:pt x="1317115" y="4722610"/>
                </a:moveTo>
                <a:lnTo>
                  <a:pt x="1317115" y="4723063"/>
                </a:lnTo>
                <a:lnTo>
                  <a:pt x="1316891" y="4722728"/>
                </a:lnTo>
                <a:close/>
                <a:moveTo>
                  <a:pt x="1326138" y="4722532"/>
                </a:moveTo>
                <a:lnTo>
                  <a:pt x="1326923" y="4723669"/>
                </a:lnTo>
                <a:lnTo>
                  <a:pt x="1326456" y="4724110"/>
                </a:lnTo>
                <a:cubicBezTo>
                  <a:pt x="1326032" y="4723261"/>
                  <a:pt x="1325819" y="4722419"/>
                  <a:pt x="1326138" y="4722532"/>
                </a:cubicBezTo>
                <a:close/>
                <a:moveTo>
                  <a:pt x="1305270" y="4709513"/>
                </a:moveTo>
                <a:cubicBezTo>
                  <a:pt x="1306267" y="4709098"/>
                  <a:pt x="1307548" y="4709653"/>
                  <a:pt x="1308935" y="4710849"/>
                </a:cubicBezTo>
                <a:lnTo>
                  <a:pt x="1316891" y="4722728"/>
                </a:lnTo>
                <a:lnTo>
                  <a:pt x="1310379" y="4726162"/>
                </a:lnTo>
                <a:cubicBezTo>
                  <a:pt x="1307492" y="4724110"/>
                  <a:pt x="1304548" y="4719440"/>
                  <a:pt x="1303302" y="4714005"/>
                </a:cubicBezTo>
                <a:cubicBezTo>
                  <a:pt x="1303557" y="4711316"/>
                  <a:pt x="1304272" y="4709929"/>
                  <a:pt x="1305270" y="4709513"/>
                </a:cubicBezTo>
                <a:close/>
                <a:moveTo>
                  <a:pt x="921780" y="4708757"/>
                </a:moveTo>
                <a:lnTo>
                  <a:pt x="921799" y="4709017"/>
                </a:lnTo>
                <a:lnTo>
                  <a:pt x="921460" y="4708904"/>
                </a:lnTo>
                <a:close/>
                <a:moveTo>
                  <a:pt x="1907555" y="4705372"/>
                </a:moveTo>
                <a:cubicBezTo>
                  <a:pt x="1896020" y="4707410"/>
                  <a:pt x="1883509" y="4712986"/>
                  <a:pt x="1875301" y="4714345"/>
                </a:cubicBezTo>
                <a:lnTo>
                  <a:pt x="1893943" y="4718377"/>
                </a:lnTo>
                <a:lnTo>
                  <a:pt x="1918604" y="4708140"/>
                </a:lnTo>
                <a:lnTo>
                  <a:pt x="1924783" y="4707408"/>
                </a:lnTo>
                <a:lnTo>
                  <a:pt x="1923464" y="4705938"/>
                </a:lnTo>
                <a:cubicBezTo>
                  <a:pt x="1918845" y="4704218"/>
                  <a:pt x="1913322" y="4704353"/>
                  <a:pt x="1907555" y="4705372"/>
                </a:cubicBezTo>
                <a:close/>
                <a:moveTo>
                  <a:pt x="1936780" y="4702683"/>
                </a:moveTo>
                <a:lnTo>
                  <a:pt x="1936511" y="4706019"/>
                </a:lnTo>
                <a:lnTo>
                  <a:pt x="1939037" y="4705719"/>
                </a:lnTo>
                <a:lnTo>
                  <a:pt x="1938829" y="4705032"/>
                </a:lnTo>
                <a:cubicBezTo>
                  <a:pt x="1938153" y="4703235"/>
                  <a:pt x="1937460" y="4702117"/>
                  <a:pt x="1936780" y="4702683"/>
                </a:cubicBezTo>
                <a:close/>
                <a:moveTo>
                  <a:pt x="2028145" y="4696101"/>
                </a:moveTo>
                <a:lnTo>
                  <a:pt x="1993606" y="4702274"/>
                </a:lnTo>
                <a:lnTo>
                  <a:pt x="1995740" y="4702199"/>
                </a:lnTo>
                <a:cubicBezTo>
                  <a:pt x="2007991" y="4701542"/>
                  <a:pt x="2019483" y="4700304"/>
                  <a:pt x="2029532" y="4697361"/>
                </a:cubicBezTo>
                <a:close/>
                <a:moveTo>
                  <a:pt x="2024678" y="4692950"/>
                </a:moveTo>
                <a:lnTo>
                  <a:pt x="2024527" y="4695776"/>
                </a:lnTo>
                <a:lnTo>
                  <a:pt x="2025429" y="4693632"/>
                </a:lnTo>
                <a:close/>
                <a:moveTo>
                  <a:pt x="918856" y="4668823"/>
                </a:moveTo>
                <a:cubicBezTo>
                  <a:pt x="924666" y="4678989"/>
                  <a:pt x="928759" y="4690045"/>
                  <a:pt x="930970" y="4701545"/>
                </a:cubicBezTo>
                <a:cubicBezTo>
                  <a:pt x="928763" y="4701997"/>
                  <a:pt x="927942" y="4704403"/>
                  <a:pt x="926894" y="4706413"/>
                </a:cubicBezTo>
                <a:lnTo>
                  <a:pt x="921780" y="4708757"/>
                </a:lnTo>
                <a:close/>
                <a:moveTo>
                  <a:pt x="1003885" y="4641877"/>
                </a:moveTo>
                <a:cubicBezTo>
                  <a:pt x="1024265" y="4683429"/>
                  <a:pt x="1038758" y="4655010"/>
                  <a:pt x="1063214" y="4672786"/>
                </a:cubicBezTo>
                <a:cubicBezTo>
                  <a:pt x="1050193" y="4682297"/>
                  <a:pt x="1033210" y="4680938"/>
                  <a:pt x="1016227" y="4690109"/>
                </a:cubicBezTo>
                <a:cubicBezTo>
                  <a:pt x="1018491" y="4701771"/>
                  <a:pt x="1023360" y="4685354"/>
                  <a:pt x="1025058" y="4703130"/>
                </a:cubicBezTo>
                <a:cubicBezTo>
                  <a:pt x="989166" y="4674937"/>
                  <a:pt x="950897" y="4705055"/>
                  <a:pt x="932669" y="4736983"/>
                </a:cubicBezTo>
                <a:cubicBezTo>
                  <a:pt x="943198" y="4672786"/>
                  <a:pt x="967541" y="4664521"/>
                  <a:pt x="1003885" y="4641877"/>
                </a:cubicBezTo>
                <a:close/>
                <a:moveTo>
                  <a:pt x="1212210" y="4618969"/>
                </a:moveTo>
                <a:lnTo>
                  <a:pt x="1211308" y="4619685"/>
                </a:lnTo>
                <a:lnTo>
                  <a:pt x="1210969" y="4619685"/>
                </a:lnTo>
                <a:close/>
                <a:moveTo>
                  <a:pt x="1140884" y="4596588"/>
                </a:moveTo>
                <a:cubicBezTo>
                  <a:pt x="1131034" y="4611080"/>
                  <a:pt x="1108503" y="4606551"/>
                  <a:pt x="1093784" y="4613684"/>
                </a:cubicBezTo>
                <a:cubicBezTo>
                  <a:pt x="1104313" y="4598739"/>
                  <a:pt x="1118806" y="4595682"/>
                  <a:pt x="1140884" y="4596588"/>
                </a:cubicBezTo>
                <a:close/>
                <a:moveTo>
                  <a:pt x="1258749" y="4581982"/>
                </a:moveTo>
                <a:cubicBezTo>
                  <a:pt x="1252783" y="4590451"/>
                  <a:pt x="1245650" y="4597960"/>
                  <a:pt x="1237603" y="4604310"/>
                </a:cubicBezTo>
                <a:lnTo>
                  <a:pt x="1212210" y="4618969"/>
                </a:lnTo>
                <a:close/>
                <a:moveTo>
                  <a:pt x="819703" y="4576197"/>
                </a:moveTo>
                <a:lnTo>
                  <a:pt x="822806" y="4578103"/>
                </a:lnTo>
                <a:lnTo>
                  <a:pt x="822636" y="4578837"/>
                </a:lnTo>
                <a:cubicBezTo>
                  <a:pt x="821076" y="4579339"/>
                  <a:pt x="818518" y="4576204"/>
                  <a:pt x="819703" y="4576197"/>
                </a:cubicBezTo>
                <a:close/>
                <a:moveTo>
                  <a:pt x="793108" y="4569740"/>
                </a:moveTo>
                <a:cubicBezTo>
                  <a:pt x="797736" y="4571198"/>
                  <a:pt x="803369" y="4575132"/>
                  <a:pt x="807445" y="4579265"/>
                </a:cubicBezTo>
                <a:cubicBezTo>
                  <a:pt x="805294" y="4590021"/>
                  <a:pt x="790235" y="4585039"/>
                  <a:pt x="784801" y="4575075"/>
                </a:cubicBezTo>
                <a:cubicBezTo>
                  <a:pt x="784857" y="4569301"/>
                  <a:pt x="788480" y="4568282"/>
                  <a:pt x="793108" y="4569740"/>
                </a:cubicBezTo>
                <a:close/>
                <a:moveTo>
                  <a:pt x="1286941" y="4564319"/>
                </a:moveTo>
                <a:cubicBezTo>
                  <a:pt x="1282978" y="4573604"/>
                  <a:pt x="1274147" y="4574962"/>
                  <a:pt x="1267014" y="4579831"/>
                </a:cubicBezTo>
                <a:cubicBezTo>
                  <a:pt x="1269052" y="4567829"/>
                  <a:pt x="1278336" y="4566357"/>
                  <a:pt x="1286941" y="4564319"/>
                </a:cubicBezTo>
                <a:close/>
                <a:moveTo>
                  <a:pt x="1223126" y="4559578"/>
                </a:moveTo>
                <a:cubicBezTo>
                  <a:pt x="1227612" y="4559394"/>
                  <a:pt x="1232934" y="4563470"/>
                  <a:pt x="1235765" y="4572358"/>
                </a:cubicBezTo>
                <a:cubicBezTo>
                  <a:pt x="1234066" y="4588209"/>
                  <a:pt x="1221272" y="4572358"/>
                  <a:pt x="1215498" y="4572358"/>
                </a:cubicBezTo>
                <a:cubicBezTo>
                  <a:pt x="1214988" y="4564206"/>
                  <a:pt x="1218640" y="4559762"/>
                  <a:pt x="1223126" y="4559578"/>
                </a:cubicBezTo>
                <a:close/>
                <a:moveTo>
                  <a:pt x="1209200" y="4521861"/>
                </a:moveTo>
                <a:cubicBezTo>
                  <a:pt x="1205024" y="4523022"/>
                  <a:pt x="1200722" y="4526164"/>
                  <a:pt x="1198514" y="4530466"/>
                </a:cubicBezTo>
                <a:cubicBezTo>
                  <a:pt x="1206893" y="4534089"/>
                  <a:pt x="1221272" y="4527749"/>
                  <a:pt x="1219913" y="4525144"/>
                </a:cubicBezTo>
                <a:lnTo>
                  <a:pt x="1219121" y="4525144"/>
                </a:lnTo>
                <a:cubicBezTo>
                  <a:pt x="1217422" y="4521521"/>
                  <a:pt x="1213375" y="4520700"/>
                  <a:pt x="1209200" y="4521861"/>
                </a:cubicBezTo>
                <a:close/>
                <a:moveTo>
                  <a:pt x="4139063" y="4415721"/>
                </a:moveTo>
                <a:lnTo>
                  <a:pt x="4140147" y="4415996"/>
                </a:lnTo>
                <a:lnTo>
                  <a:pt x="4139063" y="4416174"/>
                </a:lnTo>
                <a:close/>
                <a:moveTo>
                  <a:pt x="4163634" y="4412123"/>
                </a:moveTo>
                <a:cubicBezTo>
                  <a:pt x="4188435" y="4412876"/>
                  <a:pt x="4213253" y="4426336"/>
                  <a:pt x="4232019" y="4437120"/>
                </a:cubicBezTo>
                <a:cubicBezTo>
                  <a:pt x="4218828" y="4438309"/>
                  <a:pt x="4203628" y="4433440"/>
                  <a:pt x="4187706" y="4428034"/>
                </a:cubicBezTo>
                <a:lnTo>
                  <a:pt x="4140147" y="4415996"/>
                </a:lnTo>
                <a:close/>
                <a:moveTo>
                  <a:pt x="4404338" y="4410469"/>
                </a:moveTo>
                <a:cubicBezTo>
                  <a:pt x="4411200" y="4410973"/>
                  <a:pt x="4417504" y="4424326"/>
                  <a:pt x="4425402" y="4422967"/>
                </a:cubicBezTo>
                <a:cubicBezTo>
                  <a:pt x="4420194" y="4430327"/>
                  <a:pt x="4410910" y="4428289"/>
                  <a:pt x="4403664" y="4430894"/>
                </a:cubicBezTo>
                <a:cubicBezTo>
                  <a:pt x="4404682" y="4420137"/>
                  <a:pt x="4402984" y="4415042"/>
                  <a:pt x="4396757" y="4415268"/>
                </a:cubicBezTo>
                <a:lnTo>
                  <a:pt x="4397210" y="4415268"/>
                </a:lnTo>
                <a:cubicBezTo>
                  <a:pt x="4399701" y="4411560"/>
                  <a:pt x="4402050" y="4410301"/>
                  <a:pt x="4404338" y="4410469"/>
                </a:cubicBezTo>
                <a:close/>
                <a:moveTo>
                  <a:pt x="3938943" y="4402344"/>
                </a:moveTo>
                <a:cubicBezTo>
                  <a:pt x="3943315" y="4401455"/>
                  <a:pt x="3947828" y="4402973"/>
                  <a:pt x="3950775" y="4406324"/>
                </a:cubicBezTo>
                <a:cubicBezTo>
                  <a:pt x="3948284" y="4417646"/>
                  <a:pt x="3935943" y="4407795"/>
                  <a:pt x="3929602" y="4410626"/>
                </a:cubicBezTo>
                <a:cubicBezTo>
                  <a:pt x="3931007" y="4406391"/>
                  <a:pt x="3934571" y="4403232"/>
                  <a:pt x="3938943" y="4402344"/>
                </a:cubicBezTo>
                <a:close/>
                <a:moveTo>
                  <a:pt x="4282855" y="4390812"/>
                </a:moveTo>
                <a:lnTo>
                  <a:pt x="4283029" y="4390821"/>
                </a:lnTo>
                <a:lnTo>
                  <a:pt x="4282855" y="4390925"/>
                </a:lnTo>
                <a:close/>
                <a:moveTo>
                  <a:pt x="4048599" y="4390586"/>
                </a:moveTo>
                <a:lnTo>
                  <a:pt x="4049052" y="4390587"/>
                </a:lnTo>
                <a:cubicBezTo>
                  <a:pt x="4048146" y="4405872"/>
                  <a:pt x="4034220" y="4407683"/>
                  <a:pt x="4030144" y="4399643"/>
                </a:cubicBezTo>
                <a:cubicBezTo>
                  <a:pt x="4033200" y="4390812"/>
                  <a:pt x="4043504" y="4396360"/>
                  <a:pt x="4048599" y="4390586"/>
                </a:cubicBezTo>
                <a:close/>
                <a:moveTo>
                  <a:pt x="4291469" y="4385779"/>
                </a:moveTo>
                <a:cubicBezTo>
                  <a:pt x="4300221" y="4385413"/>
                  <a:pt x="4309434" y="4396558"/>
                  <a:pt x="4319539" y="4393756"/>
                </a:cubicBezTo>
                <a:cubicBezTo>
                  <a:pt x="4318605" y="4404371"/>
                  <a:pt x="4305762" y="4394923"/>
                  <a:pt x="4293905" y="4391399"/>
                </a:cubicBezTo>
                <a:lnTo>
                  <a:pt x="4283029" y="4390821"/>
                </a:lnTo>
                <a:close/>
                <a:moveTo>
                  <a:pt x="3743490" y="4366525"/>
                </a:moveTo>
                <a:lnTo>
                  <a:pt x="3743490" y="4366751"/>
                </a:lnTo>
                <a:cubicBezTo>
                  <a:pt x="3746434" y="4367883"/>
                  <a:pt x="3744736" y="4371846"/>
                  <a:pt x="3743490" y="4371733"/>
                </a:cubicBezTo>
                <a:cubicBezTo>
                  <a:pt x="3750850" y="4387584"/>
                  <a:pt x="3765342" y="4366185"/>
                  <a:pt x="3772136" y="4377960"/>
                </a:cubicBezTo>
                <a:cubicBezTo>
                  <a:pt x="3767380" y="4385093"/>
                  <a:pt x="3731036" y="4388716"/>
                  <a:pt x="3743490" y="4366525"/>
                </a:cubicBezTo>
                <a:close/>
                <a:moveTo>
                  <a:pt x="706564" y="4133849"/>
                </a:moveTo>
                <a:cubicBezTo>
                  <a:pt x="712452" y="4140416"/>
                  <a:pt x="692977" y="4145397"/>
                  <a:pt x="689241" y="4138264"/>
                </a:cubicBezTo>
                <a:cubicBezTo>
                  <a:pt x="689241" y="4129093"/>
                  <a:pt x="701243" y="4140982"/>
                  <a:pt x="706564" y="4133849"/>
                </a:cubicBezTo>
                <a:close/>
                <a:moveTo>
                  <a:pt x="677905" y="4088475"/>
                </a:moveTo>
                <a:cubicBezTo>
                  <a:pt x="683382" y="4087682"/>
                  <a:pt x="688505" y="4090881"/>
                  <a:pt x="687543" y="4102826"/>
                </a:cubicBezTo>
                <a:cubicBezTo>
                  <a:pt x="685391" y="4102826"/>
                  <a:pt x="685391" y="4098297"/>
                  <a:pt x="686410" y="4098070"/>
                </a:cubicBezTo>
                <a:cubicBezTo>
                  <a:pt x="677239" y="4084371"/>
                  <a:pt x="673843" y="4108034"/>
                  <a:pt x="666144" y="4098070"/>
                </a:cubicBezTo>
                <a:cubicBezTo>
                  <a:pt x="666597" y="4094051"/>
                  <a:pt x="672427" y="4089267"/>
                  <a:pt x="677905" y="4088475"/>
                </a:cubicBezTo>
                <a:close/>
                <a:moveTo>
                  <a:pt x="4475786" y="3973928"/>
                </a:moveTo>
                <a:cubicBezTo>
                  <a:pt x="4478843" y="3975174"/>
                  <a:pt x="4476918" y="3979136"/>
                  <a:pt x="4475786" y="3978910"/>
                </a:cubicBezTo>
                <a:cubicBezTo>
                  <a:pt x="4482806" y="3995101"/>
                  <a:pt x="4498430" y="3974494"/>
                  <a:pt x="4505564" y="3986609"/>
                </a:cubicBezTo>
                <a:cubicBezTo>
                  <a:pt x="4499676" y="3993855"/>
                  <a:pt x="4461520" y="3995554"/>
                  <a:pt x="4475560" y="3974041"/>
                </a:cubicBezTo>
                <a:close/>
                <a:moveTo>
                  <a:pt x="580150" y="3962662"/>
                </a:moveTo>
                <a:cubicBezTo>
                  <a:pt x="584873" y="3973433"/>
                  <a:pt x="587780" y="3984910"/>
                  <a:pt x="588755" y="3996629"/>
                </a:cubicBezTo>
                <a:cubicBezTo>
                  <a:pt x="584679" y="3996742"/>
                  <a:pt x="584905" y="4005800"/>
                  <a:pt x="579018" y="4002969"/>
                </a:cubicBezTo>
                <a:cubicBezTo>
                  <a:pt x="580413" y="3989581"/>
                  <a:pt x="580792" y="3976108"/>
                  <a:pt x="580150" y="3962662"/>
                </a:cubicBezTo>
                <a:close/>
                <a:moveTo>
                  <a:pt x="643698" y="3937134"/>
                </a:moveTo>
                <a:lnTo>
                  <a:pt x="633522" y="3940254"/>
                </a:lnTo>
                <a:lnTo>
                  <a:pt x="638871" y="3941613"/>
                </a:lnTo>
                <a:close/>
                <a:moveTo>
                  <a:pt x="4473352" y="3933168"/>
                </a:moveTo>
                <a:cubicBezTo>
                  <a:pt x="4480626" y="3933848"/>
                  <a:pt x="4488920" y="3936565"/>
                  <a:pt x="4489939" y="3940528"/>
                </a:cubicBezTo>
                <a:lnTo>
                  <a:pt x="4490505" y="3940528"/>
                </a:lnTo>
                <a:cubicBezTo>
                  <a:pt x="4486316" y="3949132"/>
                  <a:pt x="4474088" y="3933395"/>
                  <a:pt x="4462879" y="3938037"/>
                </a:cubicBezTo>
                <a:cubicBezTo>
                  <a:pt x="4459822" y="3933848"/>
                  <a:pt x="4466078" y="3932489"/>
                  <a:pt x="4473352" y="3933168"/>
                </a:cubicBezTo>
                <a:close/>
                <a:moveTo>
                  <a:pt x="494082" y="3860712"/>
                </a:moveTo>
                <a:lnTo>
                  <a:pt x="496987" y="3863203"/>
                </a:lnTo>
                <a:lnTo>
                  <a:pt x="496831" y="3863783"/>
                </a:lnTo>
                <a:cubicBezTo>
                  <a:pt x="495341" y="3864052"/>
                  <a:pt x="493052" y="3860557"/>
                  <a:pt x="494082" y="3860712"/>
                </a:cubicBezTo>
                <a:close/>
                <a:moveTo>
                  <a:pt x="468159" y="3850770"/>
                </a:moveTo>
                <a:cubicBezTo>
                  <a:pt x="472532" y="3852752"/>
                  <a:pt x="477571" y="3857309"/>
                  <a:pt x="481080" y="3861894"/>
                </a:cubicBezTo>
                <a:cubicBezTo>
                  <a:pt x="477910" y="3872311"/>
                  <a:pt x="463871" y="3865631"/>
                  <a:pt x="459229" y="3855101"/>
                </a:cubicBezTo>
                <a:cubicBezTo>
                  <a:pt x="460078" y="3849383"/>
                  <a:pt x="463786" y="3848789"/>
                  <a:pt x="468159" y="3850770"/>
                </a:cubicBezTo>
                <a:close/>
                <a:moveTo>
                  <a:pt x="240598" y="3599445"/>
                </a:moveTo>
                <a:cubicBezTo>
                  <a:pt x="242652" y="3610676"/>
                  <a:pt x="244050" y="3622018"/>
                  <a:pt x="244787" y="3633412"/>
                </a:cubicBezTo>
                <a:cubicBezTo>
                  <a:pt x="243428" y="3634431"/>
                  <a:pt x="243881" y="3642583"/>
                  <a:pt x="241730" y="3639073"/>
                </a:cubicBezTo>
                <a:cubicBezTo>
                  <a:pt x="241730" y="3628656"/>
                  <a:pt x="241164" y="3613711"/>
                  <a:pt x="240598" y="3599445"/>
                </a:cubicBezTo>
                <a:close/>
                <a:moveTo>
                  <a:pt x="270941" y="3592086"/>
                </a:moveTo>
                <a:cubicBezTo>
                  <a:pt x="276942" y="3637148"/>
                  <a:pt x="282603" y="3613032"/>
                  <a:pt x="290302" y="3635676"/>
                </a:cubicBezTo>
                <a:cubicBezTo>
                  <a:pt x="285320" y="3641677"/>
                  <a:pt x="279886" y="3636808"/>
                  <a:pt x="273998" y="3641677"/>
                </a:cubicBezTo>
                <a:cubicBezTo>
                  <a:pt x="274451" y="3653566"/>
                  <a:pt x="276602" y="3638733"/>
                  <a:pt x="276602" y="3656396"/>
                </a:cubicBezTo>
                <a:cubicBezTo>
                  <a:pt x="265393" y="3620618"/>
                  <a:pt x="251467" y="3641903"/>
                  <a:pt x="245466" y="3668624"/>
                </a:cubicBezTo>
                <a:cubicBezTo>
                  <a:pt x="248863" y="3608843"/>
                  <a:pt x="257694" y="3605333"/>
                  <a:pt x="270941" y="3592086"/>
                </a:cubicBezTo>
                <a:close/>
                <a:moveTo>
                  <a:pt x="372841" y="3584953"/>
                </a:moveTo>
                <a:cubicBezTo>
                  <a:pt x="370577" y="3592878"/>
                  <a:pt x="367406" y="3591972"/>
                  <a:pt x="364576" y="3594803"/>
                </a:cubicBezTo>
                <a:cubicBezTo>
                  <a:pt x="366501" y="3583481"/>
                  <a:pt x="369671" y="3584613"/>
                  <a:pt x="372841" y="3584953"/>
                </a:cubicBezTo>
                <a:close/>
                <a:moveTo>
                  <a:pt x="320872" y="3579744"/>
                </a:moveTo>
                <a:lnTo>
                  <a:pt x="320646" y="3580084"/>
                </a:lnTo>
                <a:lnTo>
                  <a:pt x="320488" y="3580017"/>
                </a:lnTo>
                <a:close/>
                <a:moveTo>
                  <a:pt x="310909" y="3575965"/>
                </a:moveTo>
                <a:lnTo>
                  <a:pt x="320488" y="3580017"/>
                </a:lnTo>
                <a:lnTo>
                  <a:pt x="312848" y="3585434"/>
                </a:lnTo>
                <a:cubicBezTo>
                  <a:pt x="309805" y="3584953"/>
                  <a:pt x="306550" y="3583481"/>
                  <a:pt x="303549" y="3585179"/>
                </a:cubicBezTo>
                <a:cubicBezTo>
                  <a:pt x="305757" y="3579405"/>
                  <a:pt x="308135" y="3576574"/>
                  <a:pt x="310909" y="3575965"/>
                </a:cubicBezTo>
                <a:close/>
                <a:moveTo>
                  <a:pt x="351739" y="3564275"/>
                </a:moveTo>
                <a:cubicBezTo>
                  <a:pt x="353282" y="3565167"/>
                  <a:pt x="354726" y="3570404"/>
                  <a:pt x="354839" y="3579744"/>
                </a:cubicBezTo>
                <a:cubicBezTo>
                  <a:pt x="352914" y="3594690"/>
                  <a:pt x="349970" y="3575895"/>
                  <a:pt x="348045" y="3574876"/>
                </a:cubicBezTo>
                <a:cubicBezTo>
                  <a:pt x="348555" y="3566837"/>
                  <a:pt x="350197" y="3563384"/>
                  <a:pt x="351739" y="3564275"/>
                </a:cubicBezTo>
                <a:close/>
                <a:moveTo>
                  <a:pt x="375941" y="3559633"/>
                </a:moveTo>
                <a:lnTo>
                  <a:pt x="377719" y="3559938"/>
                </a:lnTo>
                <a:lnTo>
                  <a:pt x="379088" y="3562289"/>
                </a:lnTo>
                <a:lnTo>
                  <a:pt x="376988" y="3565535"/>
                </a:lnTo>
                <a:cubicBezTo>
                  <a:pt x="375559" y="3564940"/>
                  <a:pt x="374030" y="3563327"/>
                  <a:pt x="372841" y="3564912"/>
                </a:cubicBezTo>
                <a:cubicBezTo>
                  <a:pt x="373238" y="3559365"/>
                  <a:pt x="374483" y="3558997"/>
                  <a:pt x="375941" y="3559633"/>
                </a:cubicBezTo>
                <a:close/>
                <a:moveTo>
                  <a:pt x="395599" y="3541022"/>
                </a:moveTo>
                <a:cubicBezTo>
                  <a:pt x="384277" y="3537399"/>
                  <a:pt x="402279" y="3560497"/>
                  <a:pt x="402392" y="3546231"/>
                </a:cubicBezTo>
                <a:cubicBezTo>
                  <a:pt x="399109" y="3549514"/>
                  <a:pt x="397410" y="3541589"/>
                  <a:pt x="395599" y="3541022"/>
                </a:cubicBezTo>
                <a:close/>
                <a:moveTo>
                  <a:pt x="437355" y="3536130"/>
                </a:moveTo>
                <a:lnTo>
                  <a:pt x="433949" y="3537653"/>
                </a:lnTo>
                <a:lnTo>
                  <a:pt x="441015" y="3544972"/>
                </a:lnTo>
                <a:lnTo>
                  <a:pt x="441679" y="3541474"/>
                </a:lnTo>
                <a:cubicBezTo>
                  <a:pt x="440321" y="3537766"/>
                  <a:pt x="438849" y="3536337"/>
                  <a:pt x="437355" y="3536130"/>
                </a:cubicBezTo>
                <a:close/>
                <a:moveTo>
                  <a:pt x="375785" y="3530493"/>
                </a:moveTo>
                <a:cubicBezTo>
                  <a:pt x="367293" y="3534229"/>
                  <a:pt x="371143" y="3549174"/>
                  <a:pt x="377710" y="3535475"/>
                </a:cubicBezTo>
                <a:cubicBezTo>
                  <a:pt x="376917" y="3534682"/>
                  <a:pt x="375785" y="3536380"/>
                  <a:pt x="375785" y="3530493"/>
                </a:cubicBezTo>
                <a:close/>
                <a:moveTo>
                  <a:pt x="350593" y="3524931"/>
                </a:moveTo>
                <a:cubicBezTo>
                  <a:pt x="349008" y="3525030"/>
                  <a:pt x="347196" y="3526983"/>
                  <a:pt x="346007" y="3530493"/>
                </a:cubicBezTo>
                <a:cubicBezTo>
                  <a:pt x="347196" y="3533040"/>
                  <a:pt x="349206" y="3533691"/>
                  <a:pt x="350890" y="3533323"/>
                </a:cubicBezTo>
                <a:lnTo>
                  <a:pt x="353661" y="3530218"/>
                </a:lnTo>
                <a:lnTo>
                  <a:pt x="353820" y="3530493"/>
                </a:lnTo>
                <a:lnTo>
                  <a:pt x="353820" y="3530040"/>
                </a:lnTo>
                <a:lnTo>
                  <a:pt x="353661" y="3530218"/>
                </a:lnTo>
                <a:close/>
                <a:moveTo>
                  <a:pt x="203323" y="3488879"/>
                </a:moveTo>
                <a:lnTo>
                  <a:pt x="204533" y="3491306"/>
                </a:lnTo>
                <a:lnTo>
                  <a:pt x="204462" y="3492109"/>
                </a:lnTo>
                <a:cubicBezTo>
                  <a:pt x="203861" y="3492290"/>
                  <a:pt x="202849" y="3488670"/>
                  <a:pt x="203323" y="3488879"/>
                </a:cubicBezTo>
                <a:close/>
                <a:moveTo>
                  <a:pt x="198819" y="3488374"/>
                </a:moveTo>
                <a:lnTo>
                  <a:pt x="198819" y="3488827"/>
                </a:lnTo>
                <a:lnTo>
                  <a:pt x="198667" y="3488503"/>
                </a:lnTo>
                <a:close/>
                <a:moveTo>
                  <a:pt x="4543677" y="3484044"/>
                </a:moveTo>
                <a:cubicBezTo>
                  <a:pt x="4550541" y="3486987"/>
                  <a:pt x="4556853" y="3492507"/>
                  <a:pt x="4559004" y="3498281"/>
                </a:cubicBezTo>
                <a:cubicBezTo>
                  <a:pt x="4552098" y="3508811"/>
                  <a:pt x="4533529" y="3496130"/>
                  <a:pt x="4525038" y="3485261"/>
                </a:cubicBezTo>
                <a:cubicBezTo>
                  <a:pt x="4529397" y="3480732"/>
                  <a:pt x="4536813" y="3481100"/>
                  <a:pt x="4543677" y="3484044"/>
                </a:cubicBezTo>
                <a:close/>
                <a:moveTo>
                  <a:pt x="4498477" y="3479677"/>
                </a:moveTo>
                <a:cubicBezTo>
                  <a:pt x="4500950" y="3479833"/>
                  <a:pt x="4503501" y="3483810"/>
                  <a:pt x="4501757" y="3483400"/>
                </a:cubicBezTo>
                <a:lnTo>
                  <a:pt x="4497868" y="3480395"/>
                </a:lnTo>
                <a:close/>
                <a:moveTo>
                  <a:pt x="193002" y="3476401"/>
                </a:moveTo>
                <a:lnTo>
                  <a:pt x="198667" y="3488503"/>
                </a:lnTo>
                <a:lnTo>
                  <a:pt x="194870" y="3491714"/>
                </a:lnTo>
                <a:cubicBezTo>
                  <a:pt x="192988" y="3489591"/>
                  <a:pt x="190893" y="3484864"/>
                  <a:pt x="189648" y="3479430"/>
                </a:cubicBezTo>
                <a:cubicBezTo>
                  <a:pt x="189648" y="3474052"/>
                  <a:pt x="191120" y="3473938"/>
                  <a:pt x="193002" y="3476401"/>
                </a:cubicBezTo>
                <a:close/>
                <a:moveTo>
                  <a:pt x="4474822" y="3419549"/>
                </a:moveTo>
                <a:lnTo>
                  <a:pt x="4475200" y="3419715"/>
                </a:lnTo>
                <a:lnTo>
                  <a:pt x="4475162" y="3419774"/>
                </a:lnTo>
                <a:close/>
                <a:moveTo>
                  <a:pt x="4479178" y="3413521"/>
                </a:moveTo>
                <a:cubicBezTo>
                  <a:pt x="4484305" y="3412486"/>
                  <a:pt x="4492202" y="3424077"/>
                  <a:pt x="4497806" y="3421020"/>
                </a:cubicBezTo>
                <a:cubicBezTo>
                  <a:pt x="4495655" y="3429285"/>
                  <a:pt x="4488410" y="3429398"/>
                  <a:pt x="4483767" y="3433588"/>
                </a:cubicBezTo>
                <a:cubicBezTo>
                  <a:pt x="4482748" y="3428097"/>
                  <a:pt x="4481531" y="3424191"/>
                  <a:pt x="4480059" y="3421856"/>
                </a:cubicBezTo>
                <a:lnTo>
                  <a:pt x="4475200" y="3419715"/>
                </a:lnTo>
                <a:close/>
                <a:moveTo>
                  <a:pt x="4443677" y="3339617"/>
                </a:moveTo>
                <a:lnTo>
                  <a:pt x="4431034" y="3354489"/>
                </a:lnTo>
                <a:cubicBezTo>
                  <a:pt x="4423250" y="3358466"/>
                  <a:pt x="4414023" y="3360164"/>
                  <a:pt x="4404625" y="3361692"/>
                </a:cubicBezTo>
                <a:cubicBezTo>
                  <a:pt x="4406607" y="3355295"/>
                  <a:pt x="4413117" y="3350398"/>
                  <a:pt x="4420759" y="3346790"/>
                </a:cubicBezTo>
                <a:close/>
                <a:moveTo>
                  <a:pt x="4443680" y="3339614"/>
                </a:moveTo>
                <a:lnTo>
                  <a:pt x="4443686" y="3339614"/>
                </a:lnTo>
                <a:lnTo>
                  <a:pt x="4443677" y="3339617"/>
                </a:lnTo>
                <a:close/>
                <a:moveTo>
                  <a:pt x="146586" y="3032172"/>
                </a:moveTo>
                <a:cubicBezTo>
                  <a:pt x="148406" y="3032039"/>
                  <a:pt x="152313" y="3038769"/>
                  <a:pt x="154436" y="3034353"/>
                </a:cubicBezTo>
                <a:cubicBezTo>
                  <a:pt x="157379" y="3041826"/>
                  <a:pt x="147189" y="3042958"/>
                  <a:pt x="145604" y="3035259"/>
                </a:cubicBezTo>
                <a:cubicBezTo>
                  <a:pt x="145604" y="3033023"/>
                  <a:pt x="145979" y="3032216"/>
                  <a:pt x="146586" y="3032172"/>
                </a:cubicBezTo>
                <a:close/>
                <a:moveTo>
                  <a:pt x="144878" y="2994835"/>
                </a:moveTo>
                <a:lnTo>
                  <a:pt x="145265" y="2995518"/>
                </a:lnTo>
                <a:cubicBezTo>
                  <a:pt x="144246" y="2995518"/>
                  <a:pt x="144132" y="2999594"/>
                  <a:pt x="145265" y="3000387"/>
                </a:cubicBezTo>
                <a:close/>
                <a:moveTo>
                  <a:pt x="140707" y="2984649"/>
                </a:moveTo>
                <a:cubicBezTo>
                  <a:pt x="142151" y="2984805"/>
                  <a:pt x="143531" y="2985909"/>
                  <a:pt x="144430" y="2988389"/>
                </a:cubicBezTo>
                <a:lnTo>
                  <a:pt x="144878" y="2994835"/>
                </a:lnTo>
                <a:lnTo>
                  <a:pt x="142185" y="2990076"/>
                </a:lnTo>
                <a:cubicBezTo>
                  <a:pt x="139441" y="2989461"/>
                  <a:pt x="137509" y="2999990"/>
                  <a:pt x="134622" y="2991669"/>
                </a:cubicBezTo>
                <a:cubicBezTo>
                  <a:pt x="134678" y="2987819"/>
                  <a:pt x="137820" y="2984338"/>
                  <a:pt x="140707" y="2984649"/>
                </a:cubicBezTo>
                <a:close/>
                <a:moveTo>
                  <a:pt x="4426406" y="2975075"/>
                </a:moveTo>
                <a:lnTo>
                  <a:pt x="4427156" y="2979681"/>
                </a:lnTo>
                <a:cubicBezTo>
                  <a:pt x="4436100" y="2993834"/>
                  <a:pt x="4442781" y="2970283"/>
                  <a:pt x="4450480" y="2980699"/>
                </a:cubicBezTo>
                <a:cubicBezTo>
                  <a:pt x="4448951" y="2986644"/>
                  <a:pt x="4433348" y="2993734"/>
                  <a:pt x="4427743" y="2986830"/>
                </a:cubicBezTo>
                <a:close/>
                <a:moveTo>
                  <a:pt x="4426363" y="2974699"/>
                </a:moveTo>
                <a:lnTo>
                  <a:pt x="4426406" y="2975075"/>
                </a:lnTo>
                <a:lnTo>
                  <a:pt x="4426363" y="2974812"/>
                </a:lnTo>
                <a:close/>
                <a:moveTo>
                  <a:pt x="4414857" y="2935567"/>
                </a:moveTo>
                <a:cubicBezTo>
                  <a:pt x="4420306" y="2934590"/>
                  <a:pt x="4426930" y="2935411"/>
                  <a:pt x="4428628" y="2939034"/>
                </a:cubicBezTo>
                <a:lnTo>
                  <a:pt x="4428628" y="2939261"/>
                </a:lnTo>
                <a:cubicBezTo>
                  <a:pt x="4427609" y="2948545"/>
                  <a:pt x="4415041" y="2935977"/>
                  <a:pt x="4408135" y="2942884"/>
                </a:cubicBezTo>
                <a:cubicBezTo>
                  <a:pt x="4405135" y="2939317"/>
                  <a:pt x="4409409" y="2936543"/>
                  <a:pt x="4414857" y="2935567"/>
                </a:cubicBezTo>
                <a:close/>
                <a:moveTo>
                  <a:pt x="128536" y="2637343"/>
                </a:moveTo>
                <a:lnTo>
                  <a:pt x="128490" y="2637432"/>
                </a:lnTo>
                <a:lnTo>
                  <a:pt x="128394" y="2637397"/>
                </a:lnTo>
                <a:close/>
                <a:moveTo>
                  <a:pt x="149907" y="2620413"/>
                </a:moveTo>
                <a:cubicBezTo>
                  <a:pt x="148478" y="2625233"/>
                  <a:pt x="145610" y="2629343"/>
                  <a:pt x="141844" y="2632316"/>
                </a:cubicBezTo>
                <a:lnTo>
                  <a:pt x="128536" y="2637343"/>
                </a:lnTo>
                <a:lnTo>
                  <a:pt x="135273" y="2624390"/>
                </a:lnTo>
                <a:cubicBezTo>
                  <a:pt x="139575" y="2621347"/>
                  <a:pt x="144699" y="2620753"/>
                  <a:pt x="149907" y="2620413"/>
                </a:cubicBezTo>
                <a:close/>
                <a:moveTo>
                  <a:pt x="148552" y="2560956"/>
                </a:moveTo>
                <a:cubicBezTo>
                  <a:pt x="151789" y="2559995"/>
                  <a:pt x="159644" y="2569463"/>
                  <a:pt x="163040" y="2565048"/>
                </a:cubicBezTo>
                <a:cubicBezTo>
                  <a:pt x="159983" y="2580559"/>
                  <a:pt x="152511" y="2561085"/>
                  <a:pt x="147189" y="2566293"/>
                </a:cubicBezTo>
                <a:cubicBezTo>
                  <a:pt x="146906" y="2562755"/>
                  <a:pt x="147472" y="2561276"/>
                  <a:pt x="148552" y="2560956"/>
                </a:cubicBezTo>
                <a:close/>
                <a:moveTo>
                  <a:pt x="106995" y="2539799"/>
                </a:moveTo>
                <a:cubicBezTo>
                  <a:pt x="107901" y="2551121"/>
                  <a:pt x="109600" y="2555877"/>
                  <a:pt x="111977" y="2554858"/>
                </a:cubicBezTo>
                <a:cubicBezTo>
                  <a:pt x="109939" y="2570822"/>
                  <a:pt x="103146" y="2547951"/>
                  <a:pt x="98957" y="2551121"/>
                </a:cubicBezTo>
                <a:cubicBezTo>
                  <a:pt x="100089" y="2543196"/>
                  <a:pt x="104278" y="2543875"/>
                  <a:pt x="106995" y="2539799"/>
                </a:cubicBezTo>
                <a:close/>
                <a:moveTo>
                  <a:pt x="4325139" y="2489776"/>
                </a:moveTo>
                <a:cubicBezTo>
                  <a:pt x="4326972" y="2489351"/>
                  <a:pt x="4329809" y="2492635"/>
                  <a:pt x="4328528" y="2492606"/>
                </a:cubicBezTo>
                <a:lnTo>
                  <a:pt x="4324929" y="2490438"/>
                </a:lnTo>
                <a:close/>
                <a:moveTo>
                  <a:pt x="4357779" y="2484985"/>
                </a:moveTo>
                <a:cubicBezTo>
                  <a:pt x="4363327" y="2486372"/>
                  <a:pt x="4369073" y="2490391"/>
                  <a:pt x="4371904" y="2495543"/>
                </a:cubicBezTo>
                <a:cubicBezTo>
                  <a:pt x="4369752" y="2507092"/>
                  <a:pt x="4353448" y="2498940"/>
                  <a:pt x="4344844" y="2490222"/>
                </a:cubicBezTo>
                <a:cubicBezTo>
                  <a:pt x="4346882" y="2484843"/>
                  <a:pt x="4352231" y="2483598"/>
                  <a:pt x="4357779" y="2484985"/>
                </a:cubicBezTo>
                <a:close/>
                <a:moveTo>
                  <a:pt x="168715" y="2458227"/>
                </a:moveTo>
                <a:lnTo>
                  <a:pt x="168497" y="2458540"/>
                </a:lnTo>
                <a:lnTo>
                  <a:pt x="167908" y="2458618"/>
                </a:lnTo>
                <a:close/>
                <a:moveTo>
                  <a:pt x="211499" y="2427482"/>
                </a:moveTo>
                <a:cubicBezTo>
                  <a:pt x="209801" y="2434389"/>
                  <a:pt x="202781" y="2440588"/>
                  <a:pt x="194247" y="2445853"/>
                </a:cubicBezTo>
                <a:lnTo>
                  <a:pt x="168715" y="2458227"/>
                </a:lnTo>
                <a:lnTo>
                  <a:pt x="181155" y="2440389"/>
                </a:lnTo>
                <a:cubicBezTo>
                  <a:pt x="190675" y="2434805"/>
                  <a:pt x="200873" y="2430467"/>
                  <a:pt x="211499" y="2427482"/>
                </a:cubicBezTo>
                <a:close/>
                <a:moveTo>
                  <a:pt x="4078830" y="2406039"/>
                </a:moveTo>
                <a:lnTo>
                  <a:pt x="4078824" y="2406194"/>
                </a:lnTo>
                <a:lnTo>
                  <a:pt x="4078683" y="2406194"/>
                </a:lnTo>
                <a:close/>
                <a:moveTo>
                  <a:pt x="4014205" y="2401278"/>
                </a:moveTo>
                <a:cubicBezTo>
                  <a:pt x="4017192" y="2398311"/>
                  <a:pt x="4025649" y="2411855"/>
                  <a:pt x="4029349" y="2409477"/>
                </a:cubicBezTo>
                <a:lnTo>
                  <a:pt x="4029772" y="2409477"/>
                </a:lnTo>
                <a:cubicBezTo>
                  <a:pt x="4029625" y="2412787"/>
                  <a:pt x="4026483" y="2415510"/>
                  <a:pt x="4022387" y="2415879"/>
                </a:cubicBezTo>
                <a:cubicBezTo>
                  <a:pt x="4018290" y="2416248"/>
                  <a:pt x="4014476" y="2414151"/>
                  <a:pt x="4013421" y="2410949"/>
                </a:cubicBezTo>
                <a:cubicBezTo>
                  <a:pt x="4012822" y="2405090"/>
                  <a:pt x="4013210" y="2402266"/>
                  <a:pt x="4014205" y="2401278"/>
                </a:cubicBezTo>
                <a:close/>
                <a:moveTo>
                  <a:pt x="4045014" y="2398022"/>
                </a:moveTo>
                <a:lnTo>
                  <a:pt x="4044995" y="2398042"/>
                </a:lnTo>
                <a:lnTo>
                  <a:pt x="4044572" y="2398042"/>
                </a:lnTo>
                <a:close/>
                <a:moveTo>
                  <a:pt x="4058351" y="2391900"/>
                </a:moveTo>
                <a:cubicBezTo>
                  <a:pt x="4063883" y="2392862"/>
                  <a:pt x="4069662" y="2395608"/>
                  <a:pt x="4073186" y="2396457"/>
                </a:cubicBezTo>
                <a:cubicBezTo>
                  <a:pt x="4070015" y="2409279"/>
                  <a:pt x="4061373" y="2400384"/>
                  <a:pt x="4052849" y="2397667"/>
                </a:cubicBezTo>
                <a:lnTo>
                  <a:pt x="4045014" y="2398022"/>
                </a:lnTo>
                <a:lnTo>
                  <a:pt x="4050550" y="2392253"/>
                </a:lnTo>
                <a:cubicBezTo>
                  <a:pt x="4052880" y="2391383"/>
                  <a:pt x="4055584" y="2391418"/>
                  <a:pt x="4058351" y="2391900"/>
                </a:cubicBezTo>
                <a:close/>
                <a:moveTo>
                  <a:pt x="4020020" y="2388492"/>
                </a:moveTo>
                <a:cubicBezTo>
                  <a:pt x="4037172" y="2388737"/>
                  <a:pt x="4047744" y="2398184"/>
                  <a:pt x="4019623" y="2400306"/>
                </a:cubicBezTo>
                <a:cubicBezTo>
                  <a:pt x="4019059" y="2400419"/>
                  <a:pt x="4008910" y="2391362"/>
                  <a:pt x="4002850" y="2396910"/>
                </a:cubicBezTo>
                <a:lnTo>
                  <a:pt x="4002568" y="2396910"/>
                </a:lnTo>
                <a:cubicBezTo>
                  <a:pt x="4001017" y="2404043"/>
                  <a:pt x="4001863" y="2396910"/>
                  <a:pt x="4001863" y="2391928"/>
                </a:cubicBezTo>
                <a:cubicBezTo>
                  <a:pt x="4007854" y="2389352"/>
                  <a:pt x="4014302" y="2388411"/>
                  <a:pt x="4020020" y="2388492"/>
                </a:cubicBezTo>
                <a:close/>
                <a:moveTo>
                  <a:pt x="119336" y="2386043"/>
                </a:moveTo>
                <a:lnTo>
                  <a:pt x="119336" y="2386949"/>
                </a:lnTo>
                <a:lnTo>
                  <a:pt x="118840" y="2386908"/>
                </a:lnTo>
                <a:close/>
                <a:moveTo>
                  <a:pt x="106315" y="2375174"/>
                </a:moveTo>
                <a:cubicBezTo>
                  <a:pt x="108070" y="2380778"/>
                  <a:pt x="110052" y="2384458"/>
                  <a:pt x="112231" y="2386368"/>
                </a:cubicBezTo>
                <a:lnTo>
                  <a:pt x="118840" y="2386908"/>
                </a:lnTo>
                <a:lnTo>
                  <a:pt x="114956" y="2393692"/>
                </a:lnTo>
                <a:cubicBezTo>
                  <a:pt x="108375" y="2396516"/>
                  <a:pt x="96380" y="2387685"/>
                  <a:pt x="89672" y="2392610"/>
                </a:cubicBezTo>
                <a:cubicBezTo>
                  <a:pt x="91144" y="2383552"/>
                  <a:pt x="100994" y="2381288"/>
                  <a:pt x="106315" y="2375174"/>
                </a:cubicBezTo>
                <a:close/>
                <a:moveTo>
                  <a:pt x="229728" y="2364531"/>
                </a:moveTo>
                <a:cubicBezTo>
                  <a:pt x="225538" y="2381967"/>
                  <a:pt x="207083" y="2366569"/>
                  <a:pt x="197233" y="2374947"/>
                </a:cubicBezTo>
                <a:cubicBezTo>
                  <a:pt x="192478" y="2361360"/>
                  <a:pt x="220217" y="2373249"/>
                  <a:pt x="229728" y="2364531"/>
                </a:cubicBezTo>
                <a:close/>
                <a:moveTo>
                  <a:pt x="4224363" y="2355152"/>
                </a:moveTo>
                <a:lnTo>
                  <a:pt x="4222903" y="2395455"/>
                </a:lnTo>
                <a:cubicBezTo>
                  <a:pt x="4217138" y="2384959"/>
                  <a:pt x="4213557" y="2373405"/>
                  <a:pt x="4212374" y="2361488"/>
                </a:cubicBezTo>
                <a:cubicBezTo>
                  <a:pt x="4214921" y="2361545"/>
                  <a:pt x="4216110" y="2359365"/>
                  <a:pt x="4217568" y="2357469"/>
                </a:cubicBezTo>
                <a:close/>
                <a:moveTo>
                  <a:pt x="4224375" y="2354808"/>
                </a:moveTo>
                <a:lnTo>
                  <a:pt x="4224375" y="2355148"/>
                </a:lnTo>
                <a:lnTo>
                  <a:pt x="4224363" y="2355152"/>
                </a:lnTo>
                <a:close/>
                <a:moveTo>
                  <a:pt x="4214525" y="2326276"/>
                </a:moveTo>
                <a:cubicBezTo>
                  <a:pt x="4193692" y="2390699"/>
                  <a:pt x="4163348" y="2398285"/>
                  <a:pt x="4116927" y="2420024"/>
                </a:cubicBezTo>
                <a:cubicBezTo>
                  <a:pt x="4112030" y="2409438"/>
                  <a:pt x="4107056" y="2403274"/>
                  <a:pt x="4101918" y="2399693"/>
                </a:cubicBezTo>
                <a:lnTo>
                  <a:pt x="4093161" y="2397046"/>
                </a:lnTo>
                <a:lnTo>
                  <a:pt x="4090324" y="2403052"/>
                </a:lnTo>
                <a:cubicBezTo>
                  <a:pt x="4088183" y="2402968"/>
                  <a:pt x="4085467" y="2401288"/>
                  <a:pt x="4083009" y="2401654"/>
                </a:cubicBezTo>
                <a:lnTo>
                  <a:pt x="4078830" y="2406039"/>
                </a:lnTo>
                <a:lnTo>
                  <a:pt x="4079203" y="2396894"/>
                </a:lnTo>
                <a:cubicBezTo>
                  <a:pt x="4080590" y="2394503"/>
                  <a:pt x="4083465" y="2394910"/>
                  <a:pt x="4086428" y="2395459"/>
                </a:cubicBezTo>
                <a:lnTo>
                  <a:pt x="4087616" y="2395369"/>
                </a:lnTo>
                <a:lnTo>
                  <a:pt x="4085933" y="2394860"/>
                </a:lnTo>
                <a:cubicBezTo>
                  <a:pt x="4074837" y="2394351"/>
                  <a:pt x="4062751" y="2396813"/>
                  <a:pt x="4048994" y="2387529"/>
                </a:cubicBezTo>
                <a:cubicBezTo>
                  <a:pt x="4065751" y="2378245"/>
                  <a:pt x="4086244" y="2379943"/>
                  <a:pt x="4107870" y="2371225"/>
                </a:cubicBezTo>
                <a:cubicBezTo>
                  <a:pt x="4106511" y="2359337"/>
                  <a:pt x="4098698" y="2375867"/>
                  <a:pt x="4098698" y="2357752"/>
                </a:cubicBezTo>
                <a:cubicBezTo>
                  <a:pt x="4138440" y="2387189"/>
                  <a:pt x="4188257" y="2357752"/>
                  <a:pt x="4214525" y="2326276"/>
                </a:cubicBezTo>
                <a:close/>
                <a:moveTo>
                  <a:pt x="338308" y="2298409"/>
                </a:moveTo>
                <a:cubicBezTo>
                  <a:pt x="327643" y="2307772"/>
                  <a:pt x="313607" y="2312355"/>
                  <a:pt x="299472" y="2311090"/>
                </a:cubicBezTo>
                <a:cubicBezTo>
                  <a:pt x="285060" y="2310333"/>
                  <a:pt x="270760" y="2308133"/>
                  <a:pt x="256788" y="2304523"/>
                </a:cubicBezTo>
                <a:cubicBezTo>
                  <a:pt x="269317" y="2299667"/>
                  <a:pt x="282846" y="2297956"/>
                  <a:pt x="296189" y="2299541"/>
                </a:cubicBezTo>
                <a:cubicBezTo>
                  <a:pt x="310215" y="2301060"/>
                  <a:pt x="324383" y="2300680"/>
                  <a:pt x="338308" y="2298409"/>
                </a:cubicBezTo>
                <a:close/>
                <a:moveTo>
                  <a:pt x="3976102" y="2288113"/>
                </a:moveTo>
                <a:cubicBezTo>
                  <a:pt x="4002556" y="2286398"/>
                  <a:pt x="4030477" y="2297501"/>
                  <a:pt x="4051462" y="2305993"/>
                </a:cubicBezTo>
                <a:cubicBezTo>
                  <a:pt x="4044467" y="2307436"/>
                  <a:pt x="4036783" y="2307387"/>
                  <a:pt x="4028656" y="2306520"/>
                </a:cubicBezTo>
                <a:lnTo>
                  <a:pt x="4003583" y="2302210"/>
                </a:lnTo>
                <a:lnTo>
                  <a:pt x="4009226" y="2310454"/>
                </a:lnTo>
                <a:cubicBezTo>
                  <a:pt x="4011889" y="2315644"/>
                  <a:pt x="4013985" y="2321221"/>
                  <a:pt x="4014831" y="2325919"/>
                </a:cubicBezTo>
                <a:lnTo>
                  <a:pt x="4014549" y="2325919"/>
                </a:lnTo>
                <a:cubicBezTo>
                  <a:pt x="4010390" y="2325183"/>
                  <a:pt x="4006267" y="2314710"/>
                  <a:pt x="4001986" y="2307450"/>
                </a:cubicBezTo>
                <a:lnTo>
                  <a:pt x="3995963" y="2301154"/>
                </a:lnTo>
                <a:lnTo>
                  <a:pt x="3995024" y="2301026"/>
                </a:lnTo>
                <a:lnTo>
                  <a:pt x="3988472" y="2308257"/>
                </a:lnTo>
                <a:lnTo>
                  <a:pt x="3990389" y="2300392"/>
                </a:lnTo>
                <a:lnTo>
                  <a:pt x="3950210" y="2294897"/>
                </a:lnTo>
                <a:lnTo>
                  <a:pt x="3950448" y="2294670"/>
                </a:lnTo>
                <a:cubicBezTo>
                  <a:pt x="3958629" y="2290679"/>
                  <a:pt x="3967284" y="2288684"/>
                  <a:pt x="3976102" y="2288113"/>
                </a:cubicBezTo>
                <a:close/>
                <a:moveTo>
                  <a:pt x="4058104" y="2262855"/>
                </a:moveTo>
                <a:cubicBezTo>
                  <a:pt x="4058104" y="2268629"/>
                  <a:pt x="4054439" y="2267270"/>
                  <a:pt x="4051902" y="2268176"/>
                </a:cubicBezTo>
                <a:cubicBezTo>
                  <a:pt x="4057399" y="2279498"/>
                  <a:pt x="4051761" y="2274290"/>
                  <a:pt x="4051197" y="2283235"/>
                </a:cubicBezTo>
                <a:cubicBezTo>
                  <a:pt x="4046828" y="2279045"/>
                  <a:pt x="4044149" y="2269761"/>
                  <a:pt x="4037102" y="2274177"/>
                </a:cubicBezTo>
                <a:cubicBezTo>
                  <a:pt x="4034846" y="2271007"/>
                  <a:pt x="4055990" y="2259231"/>
                  <a:pt x="4058104" y="2262855"/>
                </a:cubicBezTo>
                <a:close/>
                <a:moveTo>
                  <a:pt x="4229905" y="2258949"/>
                </a:moveTo>
                <a:cubicBezTo>
                  <a:pt x="4237218" y="2258546"/>
                  <a:pt x="4245666" y="2271007"/>
                  <a:pt x="4253847" y="2268629"/>
                </a:cubicBezTo>
                <a:cubicBezTo>
                  <a:pt x="4249342" y="2276668"/>
                  <a:pt x="4239264" y="2275762"/>
                  <a:pt x="4231913" y="2279272"/>
                </a:cubicBezTo>
                <a:cubicBezTo>
                  <a:pt x="4231913" y="2263195"/>
                  <a:pt x="4231913" y="2263195"/>
                  <a:pt x="4222784" y="2264893"/>
                </a:cubicBezTo>
                <a:lnTo>
                  <a:pt x="4223021" y="2264667"/>
                </a:lnTo>
                <a:cubicBezTo>
                  <a:pt x="4225155" y="2260647"/>
                  <a:pt x="4227467" y="2259083"/>
                  <a:pt x="4229905" y="2258949"/>
                </a:cubicBezTo>
                <a:close/>
                <a:moveTo>
                  <a:pt x="4107742" y="2248016"/>
                </a:moveTo>
                <a:cubicBezTo>
                  <a:pt x="4116923" y="2246636"/>
                  <a:pt x="4128171" y="2256656"/>
                  <a:pt x="4138486" y="2252665"/>
                </a:cubicBezTo>
                <a:cubicBezTo>
                  <a:pt x="4138961" y="2267157"/>
                  <a:pt x="4112522" y="2248363"/>
                  <a:pt x="4099361" y="2254363"/>
                </a:cubicBezTo>
                <a:lnTo>
                  <a:pt x="4099361" y="2254137"/>
                </a:lnTo>
                <a:cubicBezTo>
                  <a:pt x="4101851" y="2250202"/>
                  <a:pt x="4104681" y="2248476"/>
                  <a:pt x="4107742" y="2248016"/>
                </a:cubicBezTo>
                <a:close/>
                <a:moveTo>
                  <a:pt x="4195976" y="2181882"/>
                </a:moveTo>
                <a:lnTo>
                  <a:pt x="4176263" y="2194625"/>
                </a:lnTo>
                <a:cubicBezTo>
                  <a:pt x="4164748" y="2197639"/>
                  <a:pt x="4151706" y="2198262"/>
                  <a:pt x="4138486" y="2198771"/>
                </a:cubicBezTo>
                <a:cubicBezTo>
                  <a:pt x="4142577" y="2192714"/>
                  <a:pt x="4152536" y="2188695"/>
                  <a:pt x="4163769" y="2186076"/>
                </a:cubicBezTo>
                <a:close/>
                <a:moveTo>
                  <a:pt x="4196234" y="2181716"/>
                </a:moveTo>
                <a:lnTo>
                  <a:pt x="4196700" y="2181788"/>
                </a:lnTo>
                <a:lnTo>
                  <a:pt x="4195976" y="2181882"/>
                </a:lnTo>
                <a:close/>
                <a:moveTo>
                  <a:pt x="327099" y="2167044"/>
                </a:moveTo>
                <a:cubicBezTo>
                  <a:pt x="333213" y="2173271"/>
                  <a:pt x="314532" y="2179045"/>
                  <a:pt x="310569" y="2172025"/>
                </a:cubicBezTo>
                <a:cubicBezTo>
                  <a:pt x="310569" y="2162968"/>
                  <a:pt x="321891" y="2174290"/>
                  <a:pt x="327099" y="2167044"/>
                </a:cubicBezTo>
                <a:close/>
                <a:moveTo>
                  <a:pt x="296742" y="2122972"/>
                </a:moveTo>
                <a:cubicBezTo>
                  <a:pt x="302049" y="2121981"/>
                  <a:pt x="307229" y="2124982"/>
                  <a:pt x="306946" y="2136926"/>
                </a:cubicBezTo>
                <a:cubicBezTo>
                  <a:pt x="304794" y="2136926"/>
                  <a:pt x="304568" y="2132398"/>
                  <a:pt x="305474" y="2132171"/>
                </a:cubicBezTo>
                <a:cubicBezTo>
                  <a:pt x="295850" y="2118924"/>
                  <a:pt x="294152" y="2142588"/>
                  <a:pt x="285773" y="2132964"/>
                </a:cubicBezTo>
                <a:cubicBezTo>
                  <a:pt x="286000" y="2128944"/>
                  <a:pt x="291434" y="2123963"/>
                  <a:pt x="296742" y="2122972"/>
                </a:cubicBezTo>
                <a:close/>
                <a:moveTo>
                  <a:pt x="4246022" y="1817213"/>
                </a:moveTo>
                <a:cubicBezTo>
                  <a:pt x="4247080" y="1817597"/>
                  <a:pt x="4247780" y="1818565"/>
                  <a:pt x="4247780" y="1819647"/>
                </a:cubicBezTo>
                <a:cubicBezTo>
                  <a:pt x="4247780" y="1820728"/>
                  <a:pt x="4247080" y="1821697"/>
                  <a:pt x="4246022" y="1822081"/>
                </a:cubicBezTo>
                <a:cubicBezTo>
                  <a:pt x="4255270" y="1837366"/>
                  <a:pt x="4269023" y="1814835"/>
                  <a:pt x="4277322" y="1826044"/>
                </a:cubicBezTo>
                <a:cubicBezTo>
                  <a:pt x="4273172" y="1833856"/>
                  <a:pt x="4234521" y="1840310"/>
                  <a:pt x="4246022" y="1817213"/>
                </a:cubicBezTo>
                <a:close/>
                <a:moveTo>
                  <a:pt x="4238197" y="1776821"/>
                </a:moveTo>
                <a:cubicBezTo>
                  <a:pt x="4245725" y="1776566"/>
                  <a:pt x="4254499" y="1778151"/>
                  <a:pt x="4256100" y="1781887"/>
                </a:cubicBezTo>
                <a:cubicBezTo>
                  <a:pt x="4253017" y="1790945"/>
                  <a:pt x="4238552" y="1776906"/>
                  <a:pt x="4227763" y="1782793"/>
                </a:cubicBezTo>
                <a:cubicBezTo>
                  <a:pt x="4224384" y="1779170"/>
                  <a:pt x="4230668" y="1777076"/>
                  <a:pt x="4238197" y="1776821"/>
                </a:cubicBezTo>
                <a:close/>
                <a:moveTo>
                  <a:pt x="280339" y="1693888"/>
                </a:moveTo>
                <a:cubicBezTo>
                  <a:pt x="278187" y="1710532"/>
                  <a:pt x="263355" y="1693888"/>
                  <a:pt x="255996" y="1701021"/>
                </a:cubicBezTo>
                <a:cubicBezTo>
                  <a:pt x="252033" y="1687548"/>
                  <a:pt x="273545" y="1701587"/>
                  <a:pt x="280339" y="1693888"/>
                </a:cubicBezTo>
                <a:close/>
                <a:moveTo>
                  <a:pt x="190893" y="1689925"/>
                </a:moveTo>
                <a:cubicBezTo>
                  <a:pt x="192931" y="1700342"/>
                  <a:pt x="196101" y="1704644"/>
                  <a:pt x="199611" y="1702606"/>
                </a:cubicBezTo>
                <a:lnTo>
                  <a:pt x="200177" y="1702606"/>
                </a:lnTo>
                <a:cubicBezTo>
                  <a:pt x="199158" y="1719476"/>
                  <a:pt x="185685" y="1698983"/>
                  <a:pt x="179571" y="1703738"/>
                </a:cubicBezTo>
                <a:cubicBezTo>
                  <a:pt x="180363" y="1695247"/>
                  <a:pt x="186930" y="1694454"/>
                  <a:pt x="190893" y="1689925"/>
                </a:cubicBezTo>
                <a:close/>
                <a:moveTo>
                  <a:pt x="539503" y="1635833"/>
                </a:moveTo>
                <a:lnTo>
                  <a:pt x="538824" y="1636091"/>
                </a:lnTo>
                <a:lnTo>
                  <a:pt x="538610" y="1640401"/>
                </a:lnTo>
                <a:lnTo>
                  <a:pt x="532824" y="1643504"/>
                </a:lnTo>
                <a:cubicBezTo>
                  <a:pt x="535088" y="1643165"/>
                  <a:pt x="537268" y="1642797"/>
                  <a:pt x="538570" y="1641197"/>
                </a:cubicBezTo>
                <a:lnTo>
                  <a:pt x="538610" y="1640401"/>
                </a:lnTo>
                <a:lnTo>
                  <a:pt x="539277" y="1640043"/>
                </a:lnTo>
                <a:close/>
                <a:moveTo>
                  <a:pt x="312023" y="1632992"/>
                </a:moveTo>
                <a:cubicBezTo>
                  <a:pt x="328125" y="1631942"/>
                  <a:pt x="348781" y="1637673"/>
                  <a:pt x="364915" y="1633088"/>
                </a:cubicBezTo>
                <a:cubicBezTo>
                  <a:pt x="347932" y="1653241"/>
                  <a:pt x="318494" y="1643618"/>
                  <a:pt x="297775" y="1636937"/>
                </a:cubicBezTo>
                <a:cubicBezTo>
                  <a:pt x="301794" y="1634447"/>
                  <a:pt x="306656" y="1633343"/>
                  <a:pt x="312023" y="1632992"/>
                </a:cubicBezTo>
                <a:close/>
                <a:moveTo>
                  <a:pt x="438835" y="1626404"/>
                </a:moveTo>
                <a:lnTo>
                  <a:pt x="438137" y="1627569"/>
                </a:lnTo>
                <a:lnTo>
                  <a:pt x="439527" y="1626548"/>
                </a:lnTo>
                <a:close/>
                <a:moveTo>
                  <a:pt x="327212" y="1589284"/>
                </a:moveTo>
                <a:cubicBezTo>
                  <a:pt x="332590" y="1588251"/>
                  <a:pt x="339440" y="1590770"/>
                  <a:pt x="343289" y="1594959"/>
                </a:cubicBezTo>
                <a:cubicBezTo>
                  <a:pt x="352687" y="1597224"/>
                  <a:pt x="326985" y="1596431"/>
                  <a:pt x="319966" y="1604923"/>
                </a:cubicBezTo>
                <a:cubicBezTo>
                  <a:pt x="317928" y="1594903"/>
                  <a:pt x="321834" y="1590318"/>
                  <a:pt x="327212" y="1589284"/>
                </a:cubicBezTo>
                <a:close/>
                <a:moveTo>
                  <a:pt x="279262" y="1580920"/>
                </a:moveTo>
                <a:cubicBezTo>
                  <a:pt x="283522" y="1580970"/>
                  <a:pt x="287188" y="1581147"/>
                  <a:pt x="289169" y="1581260"/>
                </a:cubicBezTo>
                <a:cubicBezTo>
                  <a:pt x="284301" y="1596884"/>
                  <a:pt x="267204" y="1579108"/>
                  <a:pt x="254297" y="1589072"/>
                </a:cubicBezTo>
                <a:cubicBezTo>
                  <a:pt x="248353" y="1581769"/>
                  <a:pt x="266482" y="1580771"/>
                  <a:pt x="279262" y="1580920"/>
                </a:cubicBezTo>
                <a:close/>
                <a:moveTo>
                  <a:pt x="384389" y="1565748"/>
                </a:moveTo>
                <a:cubicBezTo>
                  <a:pt x="379747" y="1578429"/>
                  <a:pt x="355857" y="1573787"/>
                  <a:pt x="343629" y="1579561"/>
                </a:cubicBezTo>
                <a:cubicBezTo>
                  <a:pt x="348271" y="1566880"/>
                  <a:pt x="372161" y="1571636"/>
                  <a:pt x="384389" y="1565748"/>
                </a:cubicBezTo>
                <a:close/>
                <a:moveTo>
                  <a:pt x="272299" y="1554539"/>
                </a:moveTo>
                <a:cubicBezTo>
                  <a:pt x="265053" y="1580014"/>
                  <a:pt x="229841" y="1559974"/>
                  <a:pt x="207083" y="1574353"/>
                </a:cubicBezTo>
                <a:cubicBezTo>
                  <a:pt x="206517" y="1563371"/>
                  <a:pt x="253844" y="1561559"/>
                  <a:pt x="272299" y="1554539"/>
                </a:cubicBezTo>
                <a:close/>
                <a:moveTo>
                  <a:pt x="518133" y="1537873"/>
                </a:moveTo>
                <a:cubicBezTo>
                  <a:pt x="506499" y="1534704"/>
                  <a:pt x="487478" y="1545085"/>
                  <a:pt x="483232" y="1549671"/>
                </a:cubicBezTo>
                <a:lnTo>
                  <a:pt x="483572" y="1550124"/>
                </a:lnTo>
                <a:cubicBezTo>
                  <a:pt x="479949" y="1561446"/>
                  <a:pt x="514595" y="1546500"/>
                  <a:pt x="526483" y="1546274"/>
                </a:cubicBezTo>
                <a:cubicBezTo>
                  <a:pt x="525068" y="1541490"/>
                  <a:pt x="522011" y="1538929"/>
                  <a:pt x="518133" y="1537873"/>
                </a:cubicBezTo>
                <a:close/>
                <a:moveTo>
                  <a:pt x="4275964" y="1519075"/>
                </a:moveTo>
                <a:cubicBezTo>
                  <a:pt x="4294136" y="1518422"/>
                  <a:pt x="4313136" y="1530523"/>
                  <a:pt x="4327232" y="1539949"/>
                </a:cubicBezTo>
                <a:cubicBezTo>
                  <a:pt x="4308098" y="1544591"/>
                  <a:pt x="4281943" y="1524777"/>
                  <a:pt x="4258280" y="1524550"/>
                </a:cubicBezTo>
                <a:cubicBezTo>
                  <a:pt x="4263941" y="1520927"/>
                  <a:pt x="4269906" y="1519293"/>
                  <a:pt x="4275964" y="1519075"/>
                </a:cubicBezTo>
                <a:close/>
                <a:moveTo>
                  <a:pt x="385779" y="1510141"/>
                </a:moveTo>
                <a:lnTo>
                  <a:pt x="299812" y="1547859"/>
                </a:lnTo>
                <a:cubicBezTo>
                  <a:pt x="310738" y="1537839"/>
                  <a:pt x="322400" y="1532093"/>
                  <a:pt x="336822" y="1526814"/>
                </a:cubicBezTo>
                <a:close/>
                <a:moveTo>
                  <a:pt x="390390" y="1508118"/>
                </a:moveTo>
                <a:lnTo>
                  <a:pt x="390390" y="1508571"/>
                </a:lnTo>
                <a:lnTo>
                  <a:pt x="385779" y="1510141"/>
                </a:lnTo>
                <a:close/>
                <a:moveTo>
                  <a:pt x="4451127" y="1500652"/>
                </a:moveTo>
                <a:cubicBezTo>
                  <a:pt x="4456164" y="1500540"/>
                  <a:pt x="4461599" y="1513342"/>
                  <a:pt x="4467288" y="1511303"/>
                </a:cubicBezTo>
                <a:cubicBezTo>
                  <a:pt x="4463778" y="1519116"/>
                  <a:pt x="4456985" y="1517870"/>
                  <a:pt x="4451776" y="1521040"/>
                </a:cubicBezTo>
                <a:cubicBezTo>
                  <a:pt x="4452569" y="1510398"/>
                  <a:pt x="4450757" y="1505416"/>
                  <a:pt x="4446568" y="1506208"/>
                </a:cubicBezTo>
                <a:lnTo>
                  <a:pt x="4446228" y="1506095"/>
                </a:lnTo>
                <a:cubicBezTo>
                  <a:pt x="4447813" y="1502161"/>
                  <a:pt x="4449448" y="1500689"/>
                  <a:pt x="4451127" y="1500652"/>
                </a:cubicBezTo>
                <a:close/>
                <a:moveTo>
                  <a:pt x="315097" y="1499400"/>
                </a:moveTo>
                <a:cubicBezTo>
                  <a:pt x="316441" y="1499087"/>
                  <a:pt x="317785" y="1499923"/>
                  <a:pt x="318097" y="1501268"/>
                </a:cubicBezTo>
                <a:cubicBezTo>
                  <a:pt x="318410" y="1502612"/>
                  <a:pt x="317574" y="1503956"/>
                  <a:pt x="316229" y="1504269"/>
                </a:cubicBezTo>
                <a:cubicBezTo>
                  <a:pt x="316229" y="1512421"/>
                  <a:pt x="337062" y="1508005"/>
                  <a:pt x="333666" y="1500532"/>
                </a:cubicBezTo>
                <a:cubicBezTo>
                  <a:pt x="339553" y="1500532"/>
                  <a:pt x="332533" y="1509590"/>
                  <a:pt x="339327" y="1509364"/>
                </a:cubicBezTo>
                <a:cubicBezTo>
                  <a:pt x="332760" y="1516270"/>
                  <a:pt x="322457" y="1515591"/>
                  <a:pt x="301850" y="1522497"/>
                </a:cubicBezTo>
                <a:cubicBezTo>
                  <a:pt x="302303" y="1511175"/>
                  <a:pt x="317022" y="1512647"/>
                  <a:pt x="315097" y="1499400"/>
                </a:cubicBezTo>
                <a:close/>
                <a:moveTo>
                  <a:pt x="4367983" y="1484480"/>
                </a:moveTo>
                <a:cubicBezTo>
                  <a:pt x="4374325" y="1483472"/>
                  <a:pt x="4381607" y="1493896"/>
                  <a:pt x="4388825" y="1490244"/>
                </a:cubicBezTo>
                <a:cubicBezTo>
                  <a:pt x="4388938" y="1504963"/>
                  <a:pt x="4371502" y="1485149"/>
                  <a:pt x="4362218" y="1490584"/>
                </a:cubicBezTo>
                <a:lnTo>
                  <a:pt x="4361991" y="1490244"/>
                </a:lnTo>
                <a:cubicBezTo>
                  <a:pt x="4363859" y="1486423"/>
                  <a:pt x="4365869" y="1484817"/>
                  <a:pt x="4367983" y="1484480"/>
                </a:cubicBezTo>
                <a:close/>
                <a:moveTo>
                  <a:pt x="251466" y="1426598"/>
                </a:moveTo>
                <a:cubicBezTo>
                  <a:pt x="258599" y="1429542"/>
                  <a:pt x="263355" y="1437920"/>
                  <a:pt x="274677" y="1431467"/>
                </a:cubicBezTo>
                <a:cubicBezTo>
                  <a:pt x="278413" y="1434071"/>
                  <a:pt x="245013" y="1452300"/>
                  <a:pt x="241616" y="1449016"/>
                </a:cubicBezTo>
                <a:cubicBezTo>
                  <a:pt x="240937" y="1443242"/>
                  <a:pt x="247164" y="1443581"/>
                  <a:pt x="251127" y="1441883"/>
                </a:cubicBezTo>
                <a:cubicBezTo>
                  <a:pt x="241729" y="1432712"/>
                  <a:pt x="250787" y="1436675"/>
                  <a:pt x="251466" y="1426598"/>
                </a:cubicBezTo>
                <a:close/>
                <a:moveTo>
                  <a:pt x="310003" y="1373671"/>
                </a:moveTo>
                <a:lnTo>
                  <a:pt x="320013" y="1378785"/>
                </a:lnTo>
                <a:cubicBezTo>
                  <a:pt x="330326" y="1388216"/>
                  <a:pt x="340686" y="1405114"/>
                  <a:pt x="352574" y="1384819"/>
                </a:cubicBezTo>
                <a:cubicBezTo>
                  <a:pt x="353508" y="1410379"/>
                  <a:pt x="332406" y="1401484"/>
                  <a:pt x="319265" y="1387749"/>
                </a:cubicBezTo>
                <a:close/>
                <a:moveTo>
                  <a:pt x="309662" y="1373497"/>
                </a:moveTo>
                <a:lnTo>
                  <a:pt x="309889" y="1373497"/>
                </a:lnTo>
                <a:lnTo>
                  <a:pt x="310003" y="1373671"/>
                </a:lnTo>
                <a:close/>
                <a:moveTo>
                  <a:pt x="116958" y="1355381"/>
                </a:moveTo>
                <a:lnTo>
                  <a:pt x="117071" y="1355381"/>
                </a:lnTo>
                <a:cubicBezTo>
                  <a:pt x="114694" y="1367609"/>
                  <a:pt x="92955" y="1362741"/>
                  <a:pt x="83105" y="1368176"/>
                </a:cubicBezTo>
                <a:cubicBezTo>
                  <a:pt x="89925" y="1356420"/>
                  <a:pt x="104068" y="1351075"/>
                  <a:pt x="116958" y="1355381"/>
                </a:cubicBezTo>
                <a:close/>
                <a:moveTo>
                  <a:pt x="199950" y="1311451"/>
                </a:moveTo>
                <a:lnTo>
                  <a:pt x="200063" y="1311451"/>
                </a:lnTo>
                <a:cubicBezTo>
                  <a:pt x="206404" y="1330020"/>
                  <a:pt x="181835" y="1321415"/>
                  <a:pt x="173909" y="1327529"/>
                </a:cubicBezTo>
                <a:cubicBezTo>
                  <a:pt x="172550" y="1309866"/>
                  <a:pt x="192477" y="1325717"/>
                  <a:pt x="199950" y="1311451"/>
                </a:cubicBezTo>
                <a:close/>
                <a:moveTo>
                  <a:pt x="258599" y="1308507"/>
                </a:moveTo>
                <a:lnTo>
                  <a:pt x="258712" y="1308507"/>
                </a:lnTo>
                <a:cubicBezTo>
                  <a:pt x="250108" y="1322887"/>
                  <a:pt x="222368" y="1318811"/>
                  <a:pt x="209234" y="1319830"/>
                </a:cubicBezTo>
                <a:cubicBezTo>
                  <a:pt x="215801" y="1300808"/>
                  <a:pt x="240937" y="1317905"/>
                  <a:pt x="258599" y="1308507"/>
                </a:cubicBezTo>
                <a:close/>
                <a:moveTo>
                  <a:pt x="331967" y="1295560"/>
                </a:moveTo>
                <a:cubicBezTo>
                  <a:pt x="331911" y="1297046"/>
                  <a:pt x="331458" y="1300186"/>
                  <a:pt x="331288" y="1302960"/>
                </a:cubicBezTo>
                <a:cubicBezTo>
                  <a:pt x="290415" y="1320056"/>
                  <a:pt x="236294" y="1312583"/>
                  <a:pt x="300944" y="1299339"/>
                </a:cubicBezTo>
                <a:cubicBezTo>
                  <a:pt x="302756" y="1299000"/>
                  <a:pt x="320079" y="1305450"/>
                  <a:pt x="330495" y="1298093"/>
                </a:cubicBezTo>
                <a:lnTo>
                  <a:pt x="330269" y="1298093"/>
                </a:lnTo>
                <a:cubicBezTo>
                  <a:pt x="331684" y="1294244"/>
                  <a:pt x="332024" y="1294074"/>
                  <a:pt x="331967" y="1295560"/>
                </a:cubicBezTo>
                <a:close/>
                <a:moveTo>
                  <a:pt x="307478" y="1283137"/>
                </a:moveTo>
                <a:cubicBezTo>
                  <a:pt x="310285" y="1283566"/>
                  <a:pt x="312465" y="1284649"/>
                  <a:pt x="313286" y="1286545"/>
                </a:cubicBezTo>
                <a:cubicBezTo>
                  <a:pt x="316343" y="1310319"/>
                  <a:pt x="293585" y="1288130"/>
                  <a:pt x="284867" y="1292658"/>
                </a:cubicBezTo>
                <a:lnTo>
                  <a:pt x="284980" y="1292658"/>
                </a:lnTo>
                <a:cubicBezTo>
                  <a:pt x="284980" y="1286460"/>
                  <a:pt x="299055" y="1281853"/>
                  <a:pt x="307478" y="1283137"/>
                </a:cubicBezTo>
                <a:close/>
                <a:moveTo>
                  <a:pt x="119902" y="1237746"/>
                </a:moveTo>
                <a:cubicBezTo>
                  <a:pt x="119902" y="1241822"/>
                  <a:pt x="117411" y="1243294"/>
                  <a:pt x="118430" y="1248275"/>
                </a:cubicBezTo>
                <a:cubicBezTo>
                  <a:pt x="171531" y="1236274"/>
                  <a:pt x="104957" y="1264240"/>
                  <a:pt x="95786" y="1248275"/>
                </a:cubicBezTo>
                <a:cubicBezTo>
                  <a:pt x="90577" y="1248163"/>
                  <a:pt x="91257" y="1254163"/>
                  <a:pt x="86728" y="1255409"/>
                </a:cubicBezTo>
                <a:lnTo>
                  <a:pt x="86501" y="1255409"/>
                </a:lnTo>
                <a:cubicBezTo>
                  <a:pt x="78463" y="1247030"/>
                  <a:pt x="112203" y="1234236"/>
                  <a:pt x="119902" y="1237746"/>
                </a:cubicBezTo>
                <a:close/>
                <a:moveTo>
                  <a:pt x="215122" y="1211478"/>
                </a:moveTo>
                <a:cubicBezTo>
                  <a:pt x="209853" y="1221170"/>
                  <a:pt x="199771" y="1227270"/>
                  <a:pt x="188741" y="1227442"/>
                </a:cubicBezTo>
                <a:cubicBezTo>
                  <a:pt x="188515" y="1207855"/>
                  <a:pt x="203800" y="1213404"/>
                  <a:pt x="215122" y="1211478"/>
                </a:cubicBezTo>
                <a:close/>
                <a:moveTo>
                  <a:pt x="175607" y="1133808"/>
                </a:moveTo>
                <a:cubicBezTo>
                  <a:pt x="176287" y="1144451"/>
                  <a:pt x="182740" y="1141846"/>
                  <a:pt x="188515" y="1141054"/>
                </a:cubicBezTo>
                <a:cubicBezTo>
                  <a:pt x="165644" y="1160981"/>
                  <a:pt x="114920" y="1166190"/>
                  <a:pt x="80048" y="1160302"/>
                </a:cubicBezTo>
                <a:lnTo>
                  <a:pt x="79821" y="1160302"/>
                </a:lnTo>
                <a:cubicBezTo>
                  <a:pt x="77104" y="1159623"/>
                  <a:pt x="101220" y="1151357"/>
                  <a:pt x="113788" y="1142527"/>
                </a:cubicBezTo>
                <a:cubicBezTo>
                  <a:pt x="116958" y="1150452"/>
                  <a:pt x="113109" y="1152376"/>
                  <a:pt x="108806" y="1153848"/>
                </a:cubicBezTo>
                <a:cubicBezTo>
                  <a:pt x="137451" y="1156792"/>
                  <a:pt x="147189" y="1142527"/>
                  <a:pt x="175607" y="1133808"/>
                </a:cubicBezTo>
                <a:close/>
                <a:moveTo>
                  <a:pt x="296446" y="1107394"/>
                </a:moveTo>
                <a:lnTo>
                  <a:pt x="278880" y="1118088"/>
                </a:lnTo>
                <a:cubicBezTo>
                  <a:pt x="263362" y="1126654"/>
                  <a:pt x="253448" y="1128373"/>
                  <a:pt x="220670" y="1133468"/>
                </a:cubicBezTo>
                <a:cubicBezTo>
                  <a:pt x="229897" y="1121523"/>
                  <a:pt x="239663" y="1116740"/>
                  <a:pt x="251777" y="1114065"/>
                </a:cubicBezTo>
                <a:close/>
                <a:moveTo>
                  <a:pt x="297321" y="1106861"/>
                </a:moveTo>
                <a:lnTo>
                  <a:pt x="296982" y="1107314"/>
                </a:lnTo>
                <a:lnTo>
                  <a:pt x="296446" y="1107394"/>
                </a:lnTo>
                <a:close/>
                <a:moveTo>
                  <a:pt x="212105" y="1078845"/>
                </a:moveTo>
                <a:cubicBezTo>
                  <a:pt x="225326" y="1075789"/>
                  <a:pt x="218660" y="1090246"/>
                  <a:pt x="192251" y="1088972"/>
                </a:cubicBezTo>
                <a:cubicBezTo>
                  <a:pt x="201082" y="1082830"/>
                  <a:pt x="207699" y="1079865"/>
                  <a:pt x="212105" y="1078845"/>
                </a:cubicBezTo>
                <a:close/>
                <a:moveTo>
                  <a:pt x="166628" y="1075193"/>
                </a:moveTo>
                <a:cubicBezTo>
                  <a:pt x="169012" y="1076072"/>
                  <a:pt x="170937" y="1078641"/>
                  <a:pt x="171871" y="1083764"/>
                </a:cubicBezTo>
                <a:lnTo>
                  <a:pt x="172211" y="1083877"/>
                </a:lnTo>
                <a:lnTo>
                  <a:pt x="147075" y="1089538"/>
                </a:lnTo>
                <a:cubicBezTo>
                  <a:pt x="148179" y="1085123"/>
                  <a:pt x="159473" y="1072555"/>
                  <a:pt x="166628" y="1075193"/>
                </a:cubicBezTo>
                <a:close/>
                <a:moveTo>
                  <a:pt x="4477931" y="1059549"/>
                </a:moveTo>
                <a:cubicBezTo>
                  <a:pt x="4480082" y="1060456"/>
                  <a:pt x="4478950" y="1064531"/>
                  <a:pt x="4477931" y="1064418"/>
                </a:cubicBezTo>
                <a:cubicBezTo>
                  <a:pt x="4483705" y="1080043"/>
                  <a:pt x="4493782" y="1058078"/>
                  <a:pt x="4499103" y="1069626"/>
                </a:cubicBezTo>
                <a:cubicBezTo>
                  <a:pt x="4496160" y="1077552"/>
                  <a:pt x="4469552" y="1082194"/>
                  <a:pt x="4477931" y="1059549"/>
                </a:cubicBezTo>
                <a:close/>
                <a:moveTo>
                  <a:pt x="288065" y="1059193"/>
                </a:moveTo>
                <a:cubicBezTo>
                  <a:pt x="292240" y="1058947"/>
                  <a:pt x="296132" y="1060780"/>
                  <a:pt x="299359" y="1066215"/>
                </a:cubicBezTo>
                <a:lnTo>
                  <a:pt x="299699" y="1066328"/>
                </a:lnTo>
                <a:cubicBezTo>
                  <a:pt x="279659" y="1064856"/>
                  <a:pt x="269129" y="1086595"/>
                  <a:pt x="253165" y="1076404"/>
                </a:cubicBezTo>
                <a:cubicBezTo>
                  <a:pt x="260468" y="1079376"/>
                  <a:pt x="275540" y="1059930"/>
                  <a:pt x="288065" y="1059193"/>
                </a:cubicBezTo>
                <a:close/>
                <a:moveTo>
                  <a:pt x="83218" y="1057836"/>
                </a:moveTo>
                <a:lnTo>
                  <a:pt x="83558" y="1057949"/>
                </a:lnTo>
                <a:cubicBezTo>
                  <a:pt x="73255" y="1078216"/>
                  <a:pt x="59781" y="1062818"/>
                  <a:pt x="42685" y="1077310"/>
                </a:cubicBezTo>
                <a:cubicBezTo>
                  <a:pt x="39061" y="1056138"/>
                  <a:pt x="71330" y="1065875"/>
                  <a:pt x="83218" y="1057836"/>
                </a:cubicBezTo>
                <a:close/>
                <a:moveTo>
                  <a:pt x="366500" y="1046740"/>
                </a:moveTo>
                <a:cubicBezTo>
                  <a:pt x="373633" y="1058515"/>
                  <a:pt x="359820" y="1069951"/>
                  <a:pt x="374199" y="1065422"/>
                </a:cubicBezTo>
                <a:cubicBezTo>
                  <a:pt x="384049" y="1067347"/>
                  <a:pt x="352460" y="1070630"/>
                  <a:pt x="334798" y="1073801"/>
                </a:cubicBezTo>
                <a:cubicBezTo>
                  <a:pt x="340232" y="1060327"/>
                  <a:pt x="355291" y="1055232"/>
                  <a:pt x="366500" y="1046740"/>
                </a:cubicBezTo>
                <a:close/>
                <a:moveTo>
                  <a:pt x="106421" y="1042504"/>
                </a:moveTo>
                <a:lnTo>
                  <a:pt x="106202" y="1042664"/>
                </a:lnTo>
                <a:lnTo>
                  <a:pt x="106202" y="1042551"/>
                </a:lnTo>
                <a:close/>
                <a:moveTo>
                  <a:pt x="481873" y="1023530"/>
                </a:moveTo>
                <a:cubicBezTo>
                  <a:pt x="472023" y="1025114"/>
                  <a:pt x="459795" y="1024776"/>
                  <a:pt x="461946" y="1037230"/>
                </a:cubicBezTo>
                <a:lnTo>
                  <a:pt x="462286" y="1037682"/>
                </a:lnTo>
                <a:cubicBezTo>
                  <a:pt x="469079" y="1033267"/>
                  <a:pt x="488780" y="1040400"/>
                  <a:pt x="481873" y="1023530"/>
                </a:cubicBezTo>
                <a:close/>
                <a:moveTo>
                  <a:pt x="4474251" y="1019384"/>
                </a:moveTo>
                <a:cubicBezTo>
                  <a:pt x="4479402" y="1019412"/>
                  <a:pt x="4485347" y="1021507"/>
                  <a:pt x="4486309" y="1025583"/>
                </a:cubicBezTo>
                <a:cubicBezTo>
                  <a:pt x="4483818" y="1034414"/>
                  <a:pt x="4474421" y="1019808"/>
                  <a:pt x="4466948" y="1025583"/>
                </a:cubicBezTo>
                <a:cubicBezTo>
                  <a:pt x="4464740" y="1021394"/>
                  <a:pt x="4469099" y="1019356"/>
                  <a:pt x="4474251" y="1019384"/>
                </a:cubicBezTo>
                <a:close/>
                <a:moveTo>
                  <a:pt x="223840" y="1011415"/>
                </a:moveTo>
                <a:cubicBezTo>
                  <a:pt x="208781" y="1020417"/>
                  <a:pt x="188769" y="1025143"/>
                  <a:pt x="167823" y="1029148"/>
                </a:cubicBezTo>
                <a:lnTo>
                  <a:pt x="106421" y="1042504"/>
                </a:lnTo>
                <a:lnTo>
                  <a:pt x="116592" y="1035015"/>
                </a:lnTo>
                <a:cubicBezTo>
                  <a:pt x="129738" y="1029729"/>
                  <a:pt x="149651" y="1030238"/>
                  <a:pt x="162813" y="1024888"/>
                </a:cubicBezTo>
                <a:cubicBezTo>
                  <a:pt x="193157" y="1017869"/>
                  <a:pt x="193157" y="1017869"/>
                  <a:pt x="223840" y="1011415"/>
                </a:cubicBezTo>
                <a:close/>
                <a:moveTo>
                  <a:pt x="525826" y="1010417"/>
                </a:moveTo>
                <a:cubicBezTo>
                  <a:pt x="513243" y="1010864"/>
                  <a:pt x="498319" y="1030351"/>
                  <a:pt x="491610" y="1036211"/>
                </a:cubicBezTo>
                <a:lnTo>
                  <a:pt x="491950" y="1036663"/>
                </a:lnTo>
                <a:cubicBezTo>
                  <a:pt x="513802" y="1036663"/>
                  <a:pt x="513462" y="1016283"/>
                  <a:pt x="537239" y="1017529"/>
                </a:cubicBezTo>
                <a:cubicBezTo>
                  <a:pt x="533955" y="1012236"/>
                  <a:pt x="530021" y="1010269"/>
                  <a:pt x="525826" y="1010417"/>
                </a:cubicBezTo>
                <a:close/>
                <a:moveTo>
                  <a:pt x="270488" y="1001338"/>
                </a:moveTo>
                <a:cubicBezTo>
                  <a:pt x="274677" y="1001338"/>
                  <a:pt x="275016" y="1010509"/>
                  <a:pt x="279772" y="1009490"/>
                </a:cubicBezTo>
                <a:cubicBezTo>
                  <a:pt x="276149" y="1026133"/>
                  <a:pt x="262562" y="1005301"/>
                  <a:pt x="253504" y="1010057"/>
                </a:cubicBezTo>
                <a:cubicBezTo>
                  <a:pt x="254297" y="987978"/>
                  <a:pt x="277734" y="1026700"/>
                  <a:pt x="270488" y="1001338"/>
                </a:cubicBezTo>
                <a:close/>
                <a:moveTo>
                  <a:pt x="484364" y="962390"/>
                </a:moveTo>
                <a:cubicBezTo>
                  <a:pt x="475533" y="965107"/>
                  <a:pt x="441566" y="966126"/>
                  <a:pt x="452888" y="973712"/>
                </a:cubicBezTo>
                <a:cubicBezTo>
                  <a:pt x="468173" y="967032"/>
                  <a:pt x="480741" y="981072"/>
                  <a:pt x="484364" y="962390"/>
                </a:cubicBezTo>
                <a:close/>
                <a:moveTo>
                  <a:pt x="38609" y="961031"/>
                </a:moveTo>
                <a:cubicBezTo>
                  <a:pt x="34985" y="973712"/>
                  <a:pt x="11322" y="969070"/>
                  <a:pt x="0" y="974731"/>
                </a:cubicBezTo>
                <a:cubicBezTo>
                  <a:pt x="3623" y="962276"/>
                  <a:pt x="27173" y="966919"/>
                  <a:pt x="38609" y="961031"/>
                </a:cubicBezTo>
                <a:close/>
                <a:moveTo>
                  <a:pt x="444057" y="949709"/>
                </a:moveTo>
                <a:lnTo>
                  <a:pt x="418922" y="954917"/>
                </a:lnTo>
                <a:lnTo>
                  <a:pt x="420733" y="964541"/>
                </a:lnTo>
                <a:cubicBezTo>
                  <a:pt x="428206" y="959333"/>
                  <a:pt x="450737" y="967598"/>
                  <a:pt x="444057" y="949709"/>
                </a:cubicBezTo>
                <a:close/>
                <a:moveTo>
                  <a:pt x="159869" y="943934"/>
                </a:moveTo>
                <a:cubicBezTo>
                  <a:pt x="145943" y="954238"/>
                  <a:pt x="111524" y="955257"/>
                  <a:pt x="94880" y="958541"/>
                </a:cubicBezTo>
                <a:cubicBezTo>
                  <a:pt x="98956" y="941217"/>
                  <a:pt x="141527" y="947218"/>
                  <a:pt x="159869" y="943934"/>
                </a:cubicBezTo>
                <a:close/>
                <a:moveTo>
                  <a:pt x="429225" y="932499"/>
                </a:moveTo>
                <a:cubicBezTo>
                  <a:pt x="439868" y="933292"/>
                  <a:pt x="400240" y="946199"/>
                  <a:pt x="385861" y="941331"/>
                </a:cubicBezTo>
                <a:cubicBezTo>
                  <a:pt x="394013" y="924121"/>
                  <a:pt x="413714" y="941783"/>
                  <a:pt x="429225" y="932499"/>
                </a:cubicBezTo>
                <a:close/>
                <a:moveTo>
                  <a:pt x="100088" y="845545"/>
                </a:moveTo>
                <a:cubicBezTo>
                  <a:pt x="92163" y="862414"/>
                  <a:pt x="58875" y="857093"/>
                  <a:pt x="38382" y="859357"/>
                </a:cubicBezTo>
                <a:cubicBezTo>
                  <a:pt x="51629" y="842148"/>
                  <a:pt x="81520" y="850413"/>
                  <a:pt x="100088" y="845545"/>
                </a:cubicBezTo>
                <a:close/>
                <a:moveTo>
                  <a:pt x="387672" y="803879"/>
                </a:moveTo>
                <a:cubicBezTo>
                  <a:pt x="388691" y="808747"/>
                  <a:pt x="389597" y="813616"/>
                  <a:pt x="390616" y="818371"/>
                </a:cubicBezTo>
                <a:cubicBezTo>
                  <a:pt x="384842" y="821541"/>
                  <a:pt x="383030" y="816107"/>
                  <a:pt x="381332" y="810219"/>
                </a:cubicBezTo>
                <a:cubicBezTo>
                  <a:pt x="379229" y="813883"/>
                  <a:pt x="375632" y="816447"/>
                  <a:pt x="371482" y="817239"/>
                </a:cubicBezTo>
                <a:cubicBezTo>
                  <a:pt x="369783" y="806822"/>
                  <a:pt x="378501" y="805351"/>
                  <a:pt x="387672" y="803879"/>
                </a:cubicBezTo>
                <a:close/>
                <a:moveTo>
                  <a:pt x="595548" y="802973"/>
                </a:moveTo>
                <a:cubicBezTo>
                  <a:pt x="595548" y="832977"/>
                  <a:pt x="565545" y="812937"/>
                  <a:pt x="555694" y="830939"/>
                </a:cubicBezTo>
                <a:cubicBezTo>
                  <a:pt x="554902" y="826184"/>
                  <a:pt x="559431" y="826297"/>
                  <a:pt x="562035" y="824712"/>
                </a:cubicBezTo>
                <a:cubicBezTo>
                  <a:pt x="520822" y="823580"/>
                  <a:pt x="468853" y="835468"/>
                  <a:pt x="422658" y="827316"/>
                </a:cubicBezTo>
                <a:cubicBezTo>
                  <a:pt x="466928" y="806030"/>
                  <a:pt x="546184" y="816899"/>
                  <a:pt x="595548" y="802973"/>
                </a:cubicBezTo>
                <a:close/>
                <a:moveTo>
                  <a:pt x="750210" y="783499"/>
                </a:moveTo>
                <a:cubicBezTo>
                  <a:pt x="718168" y="799916"/>
                  <a:pt x="648310" y="797086"/>
                  <a:pt x="609248" y="815541"/>
                </a:cubicBezTo>
                <a:cubicBezTo>
                  <a:pt x="612871" y="805917"/>
                  <a:pt x="610494" y="804219"/>
                  <a:pt x="600077" y="807162"/>
                </a:cubicBezTo>
                <a:cubicBezTo>
                  <a:pt x="634610" y="787801"/>
                  <a:pt x="711941" y="784291"/>
                  <a:pt x="750210" y="783499"/>
                </a:cubicBezTo>
                <a:close/>
                <a:moveTo>
                  <a:pt x="819521" y="765273"/>
                </a:moveTo>
                <a:cubicBezTo>
                  <a:pt x="822636" y="765029"/>
                  <a:pt x="825248" y="765383"/>
                  <a:pt x="826521" y="766515"/>
                </a:cubicBezTo>
                <a:lnTo>
                  <a:pt x="825146" y="774250"/>
                </a:lnTo>
                <a:lnTo>
                  <a:pt x="827288" y="773839"/>
                </a:lnTo>
                <a:cubicBezTo>
                  <a:pt x="834312" y="772189"/>
                  <a:pt x="841303" y="770672"/>
                  <a:pt x="844947" y="771205"/>
                </a:cubicBezTo>
                <a:cubicBezTo>
                  <a:pt x="847376" y="771561"/>
                  <a:pt x="848317" y="772827"/>
                  <a:pt x="846788" y="775573"/>
                </a:cubicBezTo>
                <a:lnTo>
                  <a:pt x="840011" y="776802"/>
                </a:lnTo>
                <a:lnTo>
                  <a:pt x="840239" y="776845"/>
                </a:lnTo>
                <a:cubicBezTo>
                  <a:pt x="841021" y="777685"/>
                  <a:pt x="838141" y="779019"/>
                  <a:pt x="833796" y="779946"/>
                </a:cubicBezTo>
                <a:lnTo>
                  <a:pt x="819186" y="780579"/>
                </a:lnTo>
                <a:lnTo>
                  <a:pt x="803085" y="783499"/>
                </a:lnTo>
                <a:cubicBezTo>
                  <a:pt x="803085" y="777611"/>
                  <a:pt x="807161" y="769912"/>
                  <a:pt x="809425" y="777272"/>
                </a:cubicBezTo>
                <a:lnTo>
                  <a:pt x="812611" y="776660"/>
                </a:lnTo>
                <a:lnTo>
                  <a:pt x="807726" y="773422"/>
                </a:lnTo>
                <a:cubicBezTo>
                  <a:pt x="803877" y="772516"/>
                  <a:pt x="803877" y="778630"/>
                  <a:pt x="800367" y="779196"/>
                </a:cubicBezTo>
                <a:lnTo>
                  <a:pt x="800367" y="778743"/>
                </a:lnTo>
                <a:cubicBezTo>
                  <a:pt x="796291" y="772119"/>
                  <a:pt x="810175" y="766005"/>
                  <a:pt x="819521" y="765273"/>
                </a:cubicBezTo>
                <a:close/>
                <a:moveTo>
                  <a:pt x="651820" y="761420"/>
                </a:moveTo>
                <a:lnTo>
                  <a:pt x="651820" y="761760"/>
                </a:lnTo>
                <a:lnTo>
                  <a:pt x="650860" y="761660"/>
                </a:lnTo>
                <a:close/>
                <a:moveTo>
                  <a:pt x="624901" y="758958"/>
                </a:moveTo>
                <a:lnTo>
                  <a:pt x="650860" y="761660"/>
                </a:lnTo>
                <a:lnTo>
                  <a:pt x="628171" y="767322"/>
                </a:lnTo>
                <a:cubicBezTo>
                  <a:pt x="618080" y="767110"/>
                  <a:pt x="606758" y="766685"/>
                  <a:pt x="597134" y="771950"/>
                </a:cubicBezTo>
                <a:cubicBezTo>
                  <a:pt x="604776" y="767478"/>
                  <a:pt x="614910" y="761902"/>
                  <a:pt x="624901" y="758958"/>
                </a:cubicBezTo>
                <a:close/>
                <a:moveTo>
                  <a:pt x="887364" y="753141"/>
                </a:moveTo>
                <a:cubicBezTo>
                  <a:pt x="891398" y="752532"/>
                  <a:pt x="896379" y="754230"/>
                  <a:pt x="900682" y="754061"/>
                </a:cubicBezTo>
                <a:cubicBezTo>
                  <a:pt x="897225" y="762343"/>
                  <a:pt x="888630" y="767267"/>
                  <a:pt x="879736" y="766062"/>
                </a:cubicBezTo>
                <a:cubicBezTo>
                  <a:pt x="880245" y="756665"/>
                  <a:pt x="883331" y="753749"/>
                  <a:pt x="887364" y="753141"/>
                </a:cubicBezTo>
                <a:close/>
                <a:moveTo>
                  <a:pt x="1034005" y="729829"/>
                </a:moveTo>
                <a:lnTo>
                  <a:pt x="1031861" y="732012"/>
                </a:lnTo>
                <a:lnTo>
                  <a:pt x="1035529" y="731416"/>
                </a:lnTo>
                <a:close/>
                <a:moveTo>
                  <a:pt x="919024" y="717377"/>
                </a:moveTo>
                <a:lnTo>
                  <a:pt x="919024" y="718056"/>
                </a:lnTo>
                <a:cubicBezTo>
                  <a:pt x="924232" y="718962"/>
                  <a:pt x="926384" y="725642"/>
                  <a:pt x="931818" y="725982"/>
                </a:cubicBezTo>
                <a:cubicBezTo>
                  <a:pt x="931818" y="737305"/>
                  <a:pt x="914156" y="731077"/>
                  <a:pt x="907023" y="735266"/>
                </a:cubicBezTo>
                <a:cubicBezTo>
                  <a:pt x="905777" y="724623"/>
                  <a:pt x="923100" y="730624"/>
                  <a:pt x="919024" y="717377"/>
                </a:cubicBezTo>
                <a:close/>
                <a:moveTo>
                  <a:pt x="828673" y="671069"/>
                </a:moveTo>
                <a:cubicBezTo>
                  <a:pt x="830484" y="679447"/>
                  <a:pt x="827540" y="680693"/>
                  <a:pt x="824257" y="681485"/>
                </a:cubicBezTo>
                <a:cubicBezTo>
                  <a:pt x="845203" y="688618"/>
                  <a:pt x="853355" y="676164"/>
                  <a:pt x="874754" y="671408"/>
                </a:cubicBezTo>
                <a:cubicBezTo>
                  <a:pt x="874754" y="682051"/>
                  <a:pt x="879622" y="680466"/>
                  <a:pt x="883925" y="680466"/>
                </a:cubicBezTo>
                <a:cubicBezTo>
                  <a:pt x="866149" y="697223"/>
                  <a:pt x="827993" y="695525"/>
                  <a:pt x="802858" y="684203"/>
                </a:cubicBezTo>
                <a:lnTo>
                  <a:pt x="802858" y="683750"/>
                </a:lnTo>
                <a:cubicBezTo>
                  <a:pt x="800820" y="682731"/>
                  <a:pt x="819162" y="677975"/>
                  <a:pt x="828673" y="671069"/>
                </a:cubicBezTo>
                <a:close/>
                <a:moveTo>
                  <a:pt x="966464" y="660312"/>
                </a:moveTo>
                <a:lnTo>
                  <a:pt x="966464" y="660426"/>
                </a:lnTo>
                <a:cubicBezTo>
                  <a:pt x="943819" y="675937"/>
                  <a:pt x="941102" y="676503"/>
                  <a:pt x="908154" y="678541"/>
                </a:cubicBezTo>
                <a:cubicBezTo>
                  <a:pt x="923100" y="655670"/>
                  <a:pt x="938272" y="663256"/>
                  <a:pt x="966464" y="660312"/>
                </a:cubicBezTo>
                <a:close/>
                <a:moveTo>
                  <a:pt x="888907" y="630648"/>
                </a:moveTo>
                <a:lnTo>
                  <a:pt x="889137" y="630648"/>
                </a:lnTo>
                <a:lnTo>
                  <a:pt x="888907" y="630761"/>
                </a:lnTo>
                <a:close/>
                <a:moveTo>
                  <a:pt x="903866" y="623416"/>
                </a:moveTo>
                <a:cubicBezTo>
                  <a:pt x="907164" y="622921"/>
                  <a:pt x="908777" y="624025"/>
                  <a:pt x="908721" y="625666"/>
                </a:cubicBezTo>
                <a:cubicBezTo>
                  <a:pt x="908664" y="627308"/>
                  <a:pt x="906909" y="629403"/>
                  <a:pt x="903569" y="630662"/>
                </a:cubicBezTo>
                <a:lnTo>
                  <a:pt x="889137" y="630648"/>
                </a:lnTo>
                <a:close/>
                <a:moveTo>
                  <a:pt x="874527" y="621590"/>
                </a:moveTo>
                <a:lnTo>
                  <a:pt x="874527" y="622043"/>
                </a:lnTo>
                <a:lnTo>
                  <a:pt x="874365" y="621607"/>
                </a:lnTo>
                <a:close/>
                <a:moveTo>
                  <a:pt x="969068" y="619439"/>
                </a:moveTo>
                <a:lnTo>
                  <a:pt x="969068" y="619892"/>
                </a:lnTo>
                <a:lnTo>
                  <a:pt x="968650" y="619476"/>
                </a:lnTo>
                <a:close/>
                <a:moveTo>
                  <a:pt x="871101" y="612832"/>
                </a:moveTo>
                <a:lnTo>
                  <a:pt x="874365" y="621607"/>
                </a:lnTo>
                <a:lnTo>
                  <a:pt x="855959" y="623515"/>
                </a:lnTo>
                <a:cubicBezTo>
                  <a:pt x="857233" y="619779"/>
                  <a:pt x="866022" y="609164"/>
                  <a:pt x="871101" y="612832"/>
                </a:cubicBezTo>
                <a:close/>
                <a:moveTo>
                  <a:pt x="960803" y="611666"/>
                </a:moveTo>
                <a:lnTo>
                  <a:pt x="968650" y="619476"/>
                </a:lnTo>
                <a:lnTo>
                  <a:pt x="959083" y="620327"/>
                </a:lnTo>
                <a:cubicBezTo>
                  <a:pt x="950061" y="623947"/>
                  <a:pt x="943395" y="633139"/>
                  <a:pt x="934309" y="624308"/>
                </a:cubicBezTo>
                <a:cubicBezTo>
                  <a:pt x="939828" y="628469"/>
                  <a:pt x="951462" y="610976"/>
                  <a:pt x="960803" y="611666"/>
                </a:cubicBezTo>
                <a:close/>
                <a:moveTo>
                  <a:pt x="1019225" y="607891"/>
                </a:moveTo>
                <a:cubicBezTo>
                  <a:pt x="1024320" y="620345"/>
                  <a:pt x="1014130" y="630195"/>
                  <a:pt x="1024887" y="627138"/>
                </a:cubicBezTo>
                <a:cubicBezTo>
                  <a:pt x="1032246" y="630195"/>
                  <a:pt x="1008583" y="630082"/>
                  <a:pt x="995336" y="631214"/>
                </a:cubicBezTo>
                <a:cubicBezTo>
                  <a:pt x="999638" y="618533"/>
                  <a:pt x="1010847" y="615137"/>
                  <a:pt x="1019225" y="607891"/>
                </a:cubicBezTo>
                <a:close/>
                <a:moveTo>
                  <a:pt x="1105274" y="594191"/>
                </a:moveTo>
                <a:cubicBezTo>
                  <a:pt x="1098255" y="595210"/>
                  <a:pt x="1089197" y="593851"/>
                  <a:pt x="1091008" y="606419"/>
                </a:cubicBezTo>
                <a:lnTo>
                  <a:pt x="1090782" y="606759"/>
                </a:lnTo>
                <a:cubicBezTo>
                  <a:pt x="1095877" y="602909"/>
                  <a:pt x="1110822" y="611514"/>
                  <a:pt x="1105274" y="594191"/>
                </a:cubicBezTo>
                <a:close/>
                <a:moveTo>
                  <a:pt x="1138726" y="584291"/>
                </a:moveTo>
                <a:cubicBezTo>
                  <a:pt x="1129306" y="583675"/>
                  <a:pt x="1118436" y="601974"/>
                  <a:pt x="1113426" y="607664"/>
                </a:cubicBezTo>
                <a:lnTo>
                  <a:pt x="1113426" y="608004"/>
                </a:lnTo>
                <a:cubicBezTo>
                  <a:pt x="1129957" y="609589"/>
                  <a:pt x="1129277" y="589435"/>
                  <a:pt x="1147393" y="592379"/>
                </a:cubicBezTo>
                <a:cubicBezTo>
                  <a:pt x="1144845" y="586803"/>
                  <a:pt x="1141866" y="584496"/>
                  <a:pt x="1138726" y="584291"/>
                </a:cubicBezTo>
                <a:close/>
                <a:moveTo>
                  <a:pt x="811676" y="583563"/>
                </a:moveTo>
                <a:lnTo>
                  <a:pt x="805688" y="591523"/>
                </a:lnTo>
                <a:cubicBezTo>
                  <a:pt x="799065" y="595217"/>
                  <a:pt x="791423" y="587765"/>
                  <a:pt x="781232" y="596682"/>
                </a:cubicBezTo>
                <a:cubicBezTo>
                  <a:pt x="781232" y="585982"/>
                  <a:pt x="786695" y="584227"/>
                  <a:pt x="793276" y="584383"/>
                </a:cubicBezTo>
                <a:close/>
                <a:moveTo>
                  <a:pt x="812029" y="583095"/>
                </a:moveTo>
                <a:lnTo>
                  <a:pt x="812029" y="583548"/>
                </a:lnTo>
                <a:lnTo>
                  <a:pt x="811676" y="583563"/>
                </a:lnTo>
                <a:close/>
                <a:moveTo>
                  <a:pt x="4498155" y="565915"/>
                </a:moveTo>
                <a:cubicBezTo>
                  <a:pt x="4502811" y="568278"/>
                  <a:pt x="4507142" y="573260"/>
                  <a:pt x="4508501" y="578808"/>
                </a:cubicBezTo>
                <a:cubicBezTo>
                  <a:pt x="4504764" y="589791"/>
                  <a:pt x="4491631" y="578695"/>
                  <a:pt x="4485403" y="568618"/>
                </a:cubicBezTo>
                <a:lnTo>
                  <a:pt x="4485856" y="568732"/>
                </a:lnTo>
                <a:cubicBezTo>
                  <a:pt x="4488517" y="563807"/>
                  <a:pt x="4493499" y="563552"/>
                  <a:pt x="4498155" y="565915"/>
                </a:cubicBezTo>
                <a:close/>
                <a:moveTo>
                  <a:pt x="4468048" y="564445"/>
                </a:moveTo>
                <a:cubicBezTo>
                  <a:pt x="4469767" y="564363"/>
                  <a:pt x="4471699" y="568083"/>
                  <a:pt x="4470532" y="567803"/>
                </a:cubicBezTo>
                <a:lnTo>
                  <a:pt x="4467733" y="565064"/>
                </a:lnTo>
                <a:close/>
                <a:moveTo>
                  <a:pt x="915061" y="557167"/>
                </a:moveTo>
                <a:cubicBezTo>
                  <a:pt x="892303" y="572565"/>
                  <a:pt x="856752" y="565319"/>
                  <a:pt x="829352" y="571773"/>
                </a:cubicBezTo>
                <a:cubicBezTo>
                  <a:pt x="836825" y="559431"/>
                  <a:pt x="857657" y="567017"/>
                  <a:pt x="870338" y="562488"/>
                </a:cubicBezTo>
                <a:lnTo>
                  <a:pt x="892417" y="560337"/>
                </a:lnTo>
                <a:close/>
                <a:moveTo>
                  <a:pt x="949028" y="552412"/>
                </a:moveTo>
                <a:cubicBezTo>
                  <a:pt x="952085" y="553317"/>
                  <a:pt x="952198" y="562035"/>
                  <a:pt x="955708" y="561583"/>
                </a:cubicBezTo>
                <a:cubicBezTo>
                  <a:pt x="952764" y="577434"/>
                  <a:pt x="943140" y="555469"/>
                  <a:pt x="936573" y="559205"/>
                </a:cubicBezTo>
                <a:cubicBezTo>
                  <a:pt x="937592" y="537466"/>
                  <a:pt x="953896" y="578340"/>
                  <a:pt x="949028" y="552412"/>
                </a:cubicBezTo>
                <a:close/>
                <a:moveTo>
                  <a:pt x="1105840" y="533730"/>
                </a:moveTo>
                <a:cubicBezTo>
                  <a:pt x="1100179" y="535994"/>
                  <a:pt x="1075610" y="534296"/>
                  <a:pt x="1083196" y="542221"/>
                </a:cubicBezTo>
                <a:lnTo>
                  <a:pt x="1083196" y="542561"/>
                </a:lnTo>
                <a:cubicBezTo>
                  <a:pt x="1094518" y="537240"/>
                  <a:pt x="1104029" y="552072"/>
                  <a:pt x="1105840" y="533730"/>
                </a:cubicBezTo>
                <a:close/>
                <a:moveTo>
                  <a:pt x="1076403" y="518219"/>
                </a:moveTo>
                <a:lnTo>
                  <a:pt x="1057834" y="521389"/>
                </a:lnTo>
                <a:lnTo>
                  <a:pt x="1059419" y="531239"/>
                </a:lnTo>
                <a:cubicBezTo>
                  <a:pt x="1064854" y="526597"/>
                  <a:pt x="1082064" y="536560"/>
                  <a:pt x="1076403" y="518219"/>
                </a:cubicBezTo>
                <a:close/>
                <a:moveTo>
                  <a:pt x="3228318" y="515331"/>
                </a:moveTo>
                <a:cubicBezTo>
                  <a:pt x="3224907" y="515615"/>
                  <a:pt x="3222190" y="516916"/>
                  <a:pt x="3222416" y="518445"/>
                </a:cubicBezTo>
                <a:lnTo>
                  <a:pt x="3222869" y="518332"/>
                </a:lnTo>
                <a:cubicBezTo>
                  <a:pt x="3223888" y="526258"/>
                  <a:pt x="3233512" y="525691"/>
                  <a:pt x="3238380" y="518332"/>
                </a:cubicBezTo>
                <a:cubicBezTo>
                  <a:pt x="3235833" y="515784"/>
                  <a:pt x="3231728" y="515048"/>
                  <a:pt x="3228318" y="515331"/>
                </a:cubicBezTo>
                <a:close/>
                <a:moveTo>
                  <a:pt x="4041459" y="512785"/>
                </a:moveTo>
                <a:lnTo>
                  <a:pt x="4032866" y="515995"/>
                </a:lnTo>
                <a:lnTo>
                  <a:pt x="4032628" y="515857"/>
                </a:lnTo>
                <a:lnTo>
                  <a:pt x="4032628" y="516083"/>
                </a:lnTo>
                <a:lnTo>
                  <a:pt x="4032866" y="515995"/>
                </a:lnTo>
                <a:lnTo>
                  <a:pt x="4042308" y="521461"/>
                </a:lnTo>
                <a:cubicBezTo>
                  <a:pt x="4047064" y="521376"/>
                  <a:pt x="4052499" y="519423"/>
                  <a:pt x="4056065" y="515857"/>
                </a:cubicBezTo>
                <a:cubicBezTo>
                  <a:pt x="4052555" y="513196"/>
                  <a:pt x="4046526" y="512460"/>
                  <a:pt x="4041459" y="512785"/>
                </a:cubicBezTo>
                <a:close/>
                <a:moveTo>
                  <a:pt x="3030676" y="510918"/>
                </a:moveTo>
                <a:lnTo>
                  <a:pt x="3029598" y="512444"/>
                </a:lnTo>
                <a:lnTo>
                  <a:pt x="3030577" y="513502"/>
                </a:lnTo>
                <a:close/>
                <a:moveTo>
                  <a:pt x="3183476" y="507887"/>
                </a:moveTo>
                <a:cubicBezTo>
                  <a:pt x="3181189" y="508340"/>
                  <a:pt x="3178288" y="509953"/>
                  <a:pt x="3175089" y="513350"/>
                </a:cubicBezTo>
                <a:cubicBezTo>
                  <a:pt x="3176221" y="513690"/>
                  <a:pt x="3178373" y="511992"/>
                  <a:pt x="3178486" y="517879"/>
                </a:cubicBezTo>
                <a:lnTo>
                  <a:pt x="3178939" y="518332"/>
                </a:lnTo>
                <a:cubicBezTo>
                  <a:pt x="3191676" y="515615"/>
                  <a:pt x="3190339" y="506529"/>
                  <a:pt x="3183476" y="507887"/>
                </a:cubicBezTo>
                <a:close/>
                <a:moveTo>
                  <a:pt x="3972918" y="505285"/>
                </a:moveTo>
                <a:cubicBezTo>
                  <a:pt x="3969485" y="505766"/>
                  <a:pt x="3965147" y="507422"/>
                  <a:pt x="3960392" y="510875"/>
                </a:cubicBezTo>
                <a:cubicBezTo>
                  <a:pt x="3962657" y="511667"/>
                  <a:pt x="3965940" y="509969"/>
                  <a:pt x="3966167" y="516083"/>
                </a:cubicBezTo>
                <a:lnTo>
                  <a:pt x="3966167" y="515857"/>
                </a:lnTo>
                <a:cubicBezTo>
                  <a:pt x="3985358" y="512969"/>
                  <a:pt x="3983214" y="503841"/>
                  <a:pt x="3972918" y="505285"/>
                </a:cubicBezTo>
                <a:close/>
                <a:moveTo>
                  <a:pt x="3037680" y="501004"/>
                </a:moveTo>
                <a:lnTo>
                  <a:pt x="3031636" y="509560"/>
                </a:lnTo>
                <a:lnTo>
                  <a:pt x="3041742" y="511255"/>
                </a:lnTo>
                <a:cubicBezTo>
                  <a:pt x="3051281" y="514878"/>
                  <a:pt x="3063905" y="521106"/>
                  <a:pt x="3071717" y="516860"/>
                </a:cubicBezTo>
                <a:close/>
                <a:moveTo>
                  <a:pt x="1039354" y="498732"/>
                </a:moveTo>
                <a:cubicBezTo>
                  <a:pt x="1046477" y="496827"/>
                  <a:pt x="1056815" y="506019"/>
                  <a:pt x="1065307" y="499990"/>
                </a:cubicBezTo>
                <a:cubicBezTo>
                  <a:pt x="1073232" y="501688"/>
                  <a:pt x="1044021" y="511312"/>
                  <a:pt x="1033491" y="505311"/>
                </a:cubicBezTo>
                <a:cubicBezTo>
                  <a:pt x="1034963" y="501235"/>
                  <a:pt x="1036980" y="499367"/>
                  <a:pt x="1039354" y="498732"/>
                </a:cubicBezTo>
                <a:close/>
                <a:moveTo>
                  <a:pt x="3130089" y="497962"/>
                </a:moveTo>
                <a:cubicBezTo>
                  <a:pt x="3127020" y="497888"/>
                  <a:pt x="3124791" y="499140"/>
                  <a:pt x="3124932" y="502707"/>
                </a:cubicBezTo>
                <a:cubicBezTo>
                  <a:pt x="3130933" y="498971"/>
                  <a:pt x="3134782" y="506783"/>
                  <a:pt x="3138632" y="507349"/>
                </a:cubicBezTo>
                <a:lnTo>
                  <a:pt x="3139085" y="507802"/>
                </a:lnTo>
                <a:cubicBezTo>
                  <a:pt x="3156068" y="510349"/>
                  <a:pt x="3139297" y="498185"/>
                  <a:pt x="3130089" y="497962"/>
                </a:cubicBezTo>
                <a:close/>
                <a:moveTo>
                  <a:pt x="3891788" y="496036"/>
                </a:moveTo>
                <a:cubicBezTo>
                  <a:pt x="3887187" y="495993"/>
                  <a:pt x="3883883" y="497260"/>
                  <a:pt x="3884194" y="500799"/>
                </a:cubicBezTo>
                <a:cubicBezTo>
                  <a:pt x="3893931" y="497515"/>
                  <a:pt x="3900498" y="505327"/>
                  <a:pt x="3905593" y="505780"/>
                </a:cubicBezTo>
                <a:cubicBezTo>
                  <a:pt x="3931068" y="508073"/>
                  <a:pt x="3905592" y="496163"/>
                  <a:pt x="3891788" y="496036"/>
                </a:cubicBezTo>
                <a:close/>
                <a:moveTo>
                  <a:pt x="3175570" y="482511"/>
                </a:moveTo>
                <a:cubicBezTo>
                  <a:pt x="3178514" y="483120"/>
                  <a:pt x="3181713" y="484762"/>
                  <a:pt x="3184147" y="483233"/>
                </a:cubicBezTo>
                <a:cubicBezTo>
                  <a:pt x="3182845" y="488894"/>
                  <a:pt x="3180156" y="489290"/>
                  <a:pt x="3177184" y="488667"/>
                </a:cubicBezTo>
                <a:lnTo>
                  <a:pt x="3172569" y="488305"/>
                </a:lnTo>
                <a:lnTo>
                  <a:pt x="3169713" y="485933"/>
                </a:lnTo>
                <a:lnTo>
                  <a:pt x="3171473" y="482898"/>
                </a:lnTo>
                <a:cubicBezTo>
                  <a:pt x="3172690" y="482161"/>
                  <a:pt x="3174098" y="482207"/>
                  <a:pt x="3175570" y="482511"/>
                </a:cubicBezTo>
                <a:close/>
                <a:moveTo>
                  <a:pt x="786894" y="481195"/>
                </a:moveTo>
                <a:cubicBezTo>
                  <a:pt x="783610" y="493083"/>
                  <a:pt x="767759" y="485158"/>
                  <a:pt x="759494" y="489120"/>
                </a:cubicBezTo>
                <a:cubicBezTo>
                  <a:pt x="762890" y="477798"/>
                  <a:pt x="778628" y="485384"/>
                  <a:pt x="786894" y="481195"/>
                </a:cubicBezTo>
                <a:close/>
                <a:moveTo>
                  <a:pt x="3961142" y="480022"/>
                </a:moveTo>
                <a:cubicBezTo>
                  <a:pt x="3965600" y="480616"/>
                  <a:pt x="3970469" y="482229"/>
                  <a:pt x="3974092" y="480645"/>
                </a:cubicBezTo>
                <a:cubicBezTo>
                  <a:pt x="3972110" y="486532"/>
                  <a:pt x="3968034" y="487070"/>
                  <a:pt x="3963562" y="486532"/>
                </a:cubicBezTo>
                <a:lnTo>
                  <a:pt x="3956636" y="486228"/>
                </a:lnTo>
                <a:lnTo>
                  <a:pt x="3952100" y="483808"/>
                </a:lnTo>
                <a:lnTo>
                  <a:pt x="3954970" y="480422"/>
                </a:lnTo>
                <a:cubicBezTo>
                  <a:pt x="3956787" y="479683"/>
                  <a:pt x="3958913" y="479725"/>
                  <a:pt x="3961142" y="480022"/>
                </a:cubicBezTo>
                <a:close/>
                <a:moveTo>
                  <a:pt x="845132" y="478336"/>
                </a:moveTo>
                <a:cubicBezTo>
                  <a:pt x="854431" y="479242"/>
                  <a:pt x="864847" y="482214"/>
                  <a:pt x="871131" y="482214"/>
                </a:cubicBezTo>
                <a:cubicBezTo>
                  <a:pt x="861394" y="490705"/>
                  <a:pt x="837844" y="486856"/>
                  <a:pt x="825842" y="486856"/>
                </a:cubicBezTo>
                <a:cubicBezTo>
                  <a:pt x="827654" y="478591"/>
                  <a:pt x="835834" y="477430"/>
                  <a:pt x="845132" y="478336"/>
                </a:cubicBezTo>
                <a:close/>
                <a:moveTo>
                  <a:pt x="3313214" y="473624"/>
                </a:moveTo>
                <a:lnTo>
                  <a:pt x="3313214" y="473964"/>
                </a:lnTo>
                <a:lnTo>
                  <a:pt x="3313025" y="473744"/>
                </a:lnTo>
                <a:close/>
                <a:moveTo>
                  <a:pt x="3172366" y="465699"/>
                </a:moveTo>
                <a:lnTo>
                  <a:pt x="3172366" y="480191"/>
                </a:lnTo>
                <a:cubicBezTo>
                  <a:pt x="3169083" y="482117"/>
                  <a:pt x="3168630" y="476455"/>
                  <a:pt x="3168403" y="470341"/>
                </a:cubicBezTo>
                <a:cubicBezTo>
                  <a:pt x="3166818" y="472945"/>
                  <a:pt x="3165233" y="475550"/>
                  <a:pt x="3162516" y="475436"/>
                </a:cubicBezTo>
                <a:cubicBezTo>
                  <a:pt x="3162855" y="464907"/>
                  <a:pt x="3167497" y="465020"/>
                  <a:pt x="3172366" y="465699"/>
                </a:cubicBezTo>
                <a:close/>
                <a:moveTo>
                  <a:pt x="3309328" y="463815"/>
                </a:moveTo>
                <a:cubicBezTo>
                  <a:pt x="3315711" y="464523"/>
                  <a:pt x="3322335" y="466249"/>
                  <a:pt x="3328166" y="464664"/>
                </a:cubicBezTo>
                <a:lnTo>
                  <a:pt x="3312869" y="473562"/>
                </a:lnTo>
                <a:lnTo>
                  <a:pt x="3313025" y="473744"/>
                </a:lnTo>
                <a:lnTo>
                  <a:pt x="3307645" y="477144"/>
                </a:lnTo>
                <a:cubicBezTo>
                  <a:pt x="3301128" y="477212"/>
                  <a:pt x="3292126" y="469209"/>
                  <a:pt x="3283890" y="473624"/>
                </a:cubicBezTo>
                <a:lnTo>
                  <a:pt x="3291880" y="469850"/>
                </a:lnTo>
                <a:lnTo>
                  <a:pt x="3291482" y="469759"/>
                </a:lnTo>
                <a:lnTo>
                  <a:pt x="3291934" y="469080"/>
                </a:lnTo>
                <a:cubicBezTo>
                  <a:pt x="3296803" y="463419"/>
                  <a:pt x="3302945" y="463108"/>
                  <a:pt x="3309328" y="463815"/>
                </a:cubicBezTo>
                <a:close/>
                <a:moveTo>
                  <a:pt x="3224349" y="462458"/>
                </a:moveTo>
                <a:cubicBezTo>
                  <a:pt x="3227964" y="461572"/>
                  <a:pt x="3232040" y="472420"/>
                  <a:pt x="3235097" y="473269"/>
                </a:cubicBezTo>
                <a:cubicBezTo>
                  <a:pt x="3232153" y="490026"/>
                  <a:pt x="3221057" y="487422"/>
                  <a:pt x="3220491" y="468740"/>
                </a:cubicBezTo>
                <a:lnTo>
                  <a:pt x="3220944" y="468061"/>
                </a:lnTo>
                <a:cubicBezTo>
                  <a:pt x="3221991" y="464353"/>
                  <a:pt x="3223145" y="462754"/>
                  <a:pt x="3224349" y="462458"/>
                </a:cubicBezTo>
                <a:close/>
                <a:moveTo>
                  <a:pt x="4162593" y="460604"/>
                </a:moveTo>
                <a:cubicBezTo>
                  <a:pt x="4172288" y="461284"/>
                  <a:pt x="4182364" y="462982"/>
                  <a:pt x="4191139" y="461397"/>
                </a:cubicBezTo>
                <a:cubicBezTo>
                  <a:pt x="4175401" y="473738"/>
                  <a:pt x="4159550" y="473171"/>
                  <a:pt x="4136340" y="466605"/>
                </a:cubicBezTo>
                <a:lnTo>
                  <a:pt x="4136340" y="465926"/>
                </a:lnTo>
                <a:cubicBezTo>
                  <a:pt x="4143586" y="460265"/>
                  <a:pt x="4152898" y="459925"/>
                  <a:pt x="4162593" y="460604"/>
                </a:cubicBezTo>
                <a:close/>
                <a:moveTo>
                  <a:pt x="4033909" y="460256"/>
                </a:moveTo>
                <a:cubicBezTo>
                  <a:pt x="4039343" y="459316"/>
                  <a:pt x="4045734" y="470143"/>
                  <a:pt x="4050404" y="470907"/>
                </a:cubicBezTo>
                <a:cubicBezTo>
                  <a:pt x="4046894" y="487324"/>
                  <a:pt x="4029911" y="484947"/>
                  <a:pt x="4028892" y="466265"/>
                </a:cubicBezTo>
                <a:lnTo>
                  <a:pt x="4028892" y="465926"/>
                </a:lnTo>
                <a:cubicBezTo>
                  <a:pt x="4030392" y="462189"/>
                  <a:pt x="4032097" y="460569"/>
                  <a:pt x="4033909" y="460256"/>
                </a:cubicBezTo>
                <a:close/>
                <a:moveTo>
                  <a:pt x="3199639" y="453687"/>
                </a:moveTo>
                <a:lnTo>
                  <a:pt x="3193078" y="461961"/>
                </a:lnTo>
                <a:cubicBezTo>
                  <a:pt x="3190148" y="463051"/>
                  <a:pt x="3186864" y="462683"/>
                  <a:pt x="3183581" y="462513"/>
                </a:cubicBezTo>
                <a:cubicBezTo>
                  <a:pt x="3185619" y="459003"/>
                  <a:pt x="3188308" y="457475"/>
                  <a:pt x="3191195" y="456470"/>
                </a:cubicBezTo>
                <a:close/>
                <a:moveTo>
                  <a:pt x="3200451" y="452663"/>
                </a:moveTo>
                <a:lnTo>
                  <a:pt x="3199998" y="453569"/>
                </a:lnTo>
                <a:lnTo>
                  <a:pt x="3199639" y="453687"/>
                </a:lnTo>
                <a:close/>
                <a:moveTo>
                  <a:pt x="3997094" y="451445"/>
                </a:moveTo>
                <a:lnTo>
                  <a:pt x="3986603" y="460336"/>
                </a:lnTo>
                <a:cubicBezTo>
                  <a:pt x="3982159" y="461453"/>
                  <a:pt x="3977149" y="461114"/>
                  <a:pt x="3972167" y="460944"/>
                </a:cubicBezTo>
                <a:cubicBezTo>
                  <a:pt x="3975507" y="457151"/>
                  <a:pt x="3979696" y="455481"/>
                  <a:pt x="3984140" y="454391"/>
                </a:cubicBezTo>
                <a:close/>
                <a:moveTo>
                  <a:pt x="3997642" y="450981"/>
                </a:moveTo>
                <a:lnTo>
                  <a:pt x="3997642" y="451320"/>
                </a:lnTo>
                <a:lnTo>
                  <a:pt x="3997094" y="451445"/>
                </a:lnTo>
                <a:close/>
                <a:moveTo>
                  <a:pt x="3242989" y="430874"/>
                </a:moveTo>
                <a:lnTo>
                  <a:pt x="3206452" y="452776"/>
                </a:lnTo>
                <a:cubicBezTo>
                  <a:pt x="3211631" y="446662"/>
                  <a:pt x="3217793" y="441543"/>
                  <a:pt x="3224632" y="437597"/>
                </a:cubicBezTo>
                <a:close/>
                <a:moveTo>
                  <a:pt x="3246872" y="428547"/>
                </a:moveTo>
                <a:lnTo>
                  <a:pt x="3246872" y="429452"/>
                </a:lnTo>
                <a:lnTo>
                  <a:pt x="3242989" y="430874"/>
                </a:lnTo>
                <a:close/>
                <a:moveTo>
                  <a:pt x="4068066" y="426751"/>
                </a:moveTo>
                <a:lnTo>
                  <a:pt x="4068066" y="426977"/>
                </a:lnTo>
                <a:cubicBezTo>
                  <a:pt x="4049482" y="438753"/>
                  <a:pt x="4028923" y="447076"/>
                  <a:pt x="4007379" y="451546"/>
                </a:cubicBezTo>
                <a:cubicBezTo>
                  <a:pt x="4025042" y="435582"/>
                  <a:pt x="4046441" y="431280"/>
                  <a:pt x="4068066" y="426751"/>
                </a:cubicBezTo>
                <a:close/>
                <a:moveTo>
                  <a:pt x="3466569" y="417693"/>
                </a:moveTo>
                <a:lnTo>
                  <a:pt x="3460975" y="456739"/>
                </a:lnTo>
                <a:cubicBezTo>
                  <a:pt x="3458843" y="445321"/>
                  <a:pt x="3458121" y="433686"/>
                  <a:pt x="3458824" y="422093"/>
                </a:cubicBezTo>
                <a:cubicBezTo>
                  <a:pt x="3460353" y="422319"/>
                  <a:pt x="3461343" y="420281"/>
                  <a:pt x="3462433" y="418653"/>
                </a:cubicBezTo>
                <a:close/>
                <a:moveTo>
                  <a:pt x="3466636" y="417224"/>
                </a:moveTo>
                <a:lnTo>
                  <a:pt x="3466636" y="417677"/>
                </a:lnTo>
                <a:lnTo>
                  <a:pt x="3466569" y="417693"/>
                </a:lnTo>
                <a:close/>
                <a:moveTo>
                  <a:pt x="4400940" y="414183"/>
                </a:moveTo>
                <a:cubicBezTo>
                  <a:pt x="4397083" y="427100"/>
                  <a:pt x="4394318" y="440318"/>
                  <a:pt x="4392674" y="453698"/>
                </a:cubicBezTo>
                <a:cubicBezTo>
                  <a:pt x="4389381" y="442463"/>
                  <a:pt x="4388154" y="430724"/>
                  <a:pt x="4389051" y="419052"/>
                </a:cubicBezTo>
                <a:cubicBezTo>
                  <a:pt x="4393693" y="418825"/>
                  <a:pt x="4394939" y="410220"/>
                  <a:pt x="4400940" y="414183"/>
                </a:cubicBezTo>
                <a:close/>
                <a:moveTo>
                  <a:pt x="3464258" y="387446"/>
                </a:moveTo>
                <a:cubicBezTo>
                  <a:pt x="3444671" y="446775"/>
                  <a:pt x="3425989" y="448813"/>
                  <a:pt x="3396325" y="461041"/>
                </a:cubicBezTo>
                <a:cubicBezTo>
                  <a:pt x="3389985" y="415752"/>
                  <a:pt x="3374360" y="439303"/>
                  <a:pt x="3360774" y="415752"/>
                </a:cubicBezTo>
                <a:cubicBezTo>
                  <a:pt x="3371643" y="409978"/>
                  <a:pt x="3383305" y="415639"/>
                  <a:pt x="3397005" y="411223"/>
                </a:cubicBezTo>
                <a:cubicBezTo>
                  <a:pt x="3397684" y="399335"/>
                  <a:pt x="3391004" y="413941"/>
                  <a:pt x="3393268" y="396278"/>
                </a:cubicBezTo>
                <a:cubicBezTo>
                  <a:pt x="3412742" y="433189"/>
                  <a:pt x="3445350" y="413828"/>
                  <a:pt x="3464258" y="387446"/>
                </a:cubicBezTo>
                <a:close/>
                <a:moveTo>
                  <a:pt x="4396750" y="384405"/>
                </a:moveTo>
                <a:cubicBezTo>
                  <a:pt x="4367992" y="443734"/>
                  <a:pt x="4340139" y="445772"/>
                  <a:pt x="4294850" y="458000"/>
                </a:cubicBezTo>
                <a:cubicBezTo>
                  <a:pt x="4284774" y="412712"/>
                  <a:pt x="4261450" y="436148"/>
                  <a:pt x="4240391" y="412712"/>
                </a:cubicBezTo>
                <a:cubicBezTo>
                  <a:pt x="4256808" y="406824"/>
                  <a:pt x="4274697" y="412485"/>
                  <a:pt x="4295190" y="407956"/>
                </a:cubicBezTo>
                <a:cubicBezTo>
                  <a:pt x="4296096" y="396180"/>
                  <a:pt x="4286246" y="410787"/>
                  <a:pt x="4289416" y="393124"/>
                </a:cubicBezTo>
                <a:cubicBezTo>
                  <a:pt x="4319420" y="429468"/>
                  <a:pt x="4368445" y="410107"/>
                  <a:pt x="4396750" y="384405"/>
                </a:cubicBezTo>
                <a:close/>
                <a:moveTo>
                  <a:pt x="1183964" y="382691"/>
                </a:moveTo>
                <a:cubicBezTo>
                  <a:pt x="1185096" y="412582"/>
                  <a:pt x="1162225" y="390957"/>
                  <a:pt x="1155658" y="408393"/>
                </a:cubicBezTo>
                <a:cubicBezTo>
                  <a:pt x="1154866" y="403638"/>
                  <a:pt x="1158149" y="403977"/>
                  <a:pt x="1160074" y="402505"/>
                </a:cubicBezTo>
                <a:cubicBezTo>
                  <a:pt x="1144449" y="401147"/>
                  <a:pt x="1127579" y="402505"/>
                  <a:pt x="1110369" y="401826"/>
                </a:cubicBezTo>
                <a:cubicBezTo>
                  <a:pt x="1092963" y="402437"/>
                  <a:pt x="1075571" y="400258"/>
                  <a:pt x="1058853" y="395372"/>
                </a:cubicBezTo>
                <a:lnTo>
                  <a:pt x="1058853" y="394693"/>
                </a:lnTo>
                <a:cubicBezTo>
                  <a:pt x="1074591" y="385975"/>
                  <a:pt x="1096669" y="385862"/>
                  <a:pt x="1119427" y="386767"/>
                </a:cubicBezTo>
                <a:cubicBezTo>
                  <a:pt x="1141020" y="388852"/>
                  <a:pt x="1162805" y="387476"/>
                  <a:pt x="1183964" y="382691"/>
                </a:cubicBezTo>
                <a:close/>
                <a:moveTo>
                  <a:pt x="812340" y="373945"/>
                </a:moveTo>
                <a:cubicBezTo>
                  <a:pt x="819983" y="374992"/>
                  <a:pt x="827993" y="377653"/>
                  <a:pt x="834334" y="376690"/>
                </a:cubicBezTo>
                <a:cubicBezTo>
                  <a:pt x="828220" y="392202"/>
                  <a:pt x="806141" y="381786"/>
                  <a:pt x="792555" y="380880"/>
                </a:cubicBezTo>
                <a:cubicBezTo>
                  <a:pt x="797423" y="373464"/>
                  <a:pt x="804698" y="372898"/>
                  <a:pt x="812340" y="373945"/>
                </a:cubicBezTo>
                <a:close/>
                <a:moveTo>
                  <a:pt x="1296247" y="371391"/>
                </a:moveTo>
                <a:lnTo>
                  <a:pt x="1275938" y="379109"/>
                </a:lnTo>
                <a:cubicBezTo>
                  <a:pt x="1250171" y="384623"/>
                  <a:pt x="1215949" y="383626"/>
                  <a:pt x="1194720" y="395938"/>
                </a:cubicBezTo>
                <a:cubicBezTo>
                  <a:pt x="1196871" y="386541"/>
                  <a:pt x="1194720" y="384616"/>
                  <a:pt x="1187587" y="387107"/>
                </a:cubicBezTo>
                <a:cubicBezTo>
                  <a:pt x="1206183" y="374370"/>
                  <a:pt x="1242550" y="372204"/>
                  <a:pt x="1271942" y="371679"/>
                </a:cubicBezTo>
                <a:close/>
                <a:moveTo>
                  <a:pt x="1298092" y="370690"/>
                </a:moveTo>
                <a:lnTo>
                  <a:pt x="1298092" y="371369"/>
                </a:lnTo>
                <a:lnTo>
                  <a:pt x="1296247" y="371391"/>
                </a:lnTo>
                <a:close/>
                <a:moveTo>
                  <a:pt x="1033378" y="369558"/>
                </a:moveTo>
                <a:lnTo>
                  <a:pt x="1035756" y="384163"/>
                </a:lnTo>
                <a:cubicBezTo>
                  <a:pt x="1031680" y="386767"/>
                  <a:pt x="1030208" y="381219"/>
                  <a:pt x="1028963" y="375219"/>
                </a:cubicBezTo>
                <a:cubicBezTo>
                  <a:pt x="1027264" y="378162"/>
                  <a:pt x="1025566" y="381106"/>
                  <a:pt x="1021943" y="381446"/>
                </a:cubicBezTo>
                <a:cubicBezTo>
                  <a:pt x="1020697" y="370690"/>
                  <a:pt x="1026811" y="369897"/>
                  <a:pt x="1033378" y="369558"/>
                </a:cubicBezTo>
                <a:close/>
                <a:moveTo>
                  <a:pt x="1369130" y="361503"/>
                </a:moveTo>
                <a:cubicBezTo>
                  <a:pt x="1370986" y="361922"/>
                  <a:pt x="1371772" y="363189"/>
                  <a:pt x="1370781" y="365821"/>
                </a:cubicBezTo>
                <a:lnTo>
                  <a:pt x="1338173" y="372615"/>
                </a:lnTo>
                <a:cubicBezTo>
                  <a:pt x="1338173" y="366727"/>
                  <a:pt x="1340437" y="359255"/>
                  <a:pt x="1342588" y="366614"/>
                </a:cubicBezTo>
                <a:cubicBezTo>
                  <a:pt x="1348363" y="366614"/>
                  <a:pt x="1363563" y="360245"/>
                  <a:pt x="1369130" y="361503"/>
                </a:cubicBezTo>
                <a:close/>
                <a:moveTo>
                  <a:pt x="1214164" y="340196"/>
                </a:moveTo>
                <a:cubicBezTo>
                  <a:pt x="1217555" y="340742"/>
                  <a:pt x="1220733" y="342384"/>
                  <a:pt x="1223478" y="345555"/>
                </a:cubicBezTo>
                <a:cubicBezTo>
                  <a:pt x="1217138" y="356877"/>
                  <a:pt x="1197437" y="344196"/>
                  <a:pt x="1183737" y="353141"/>
                </a:cubicBezTo>
                <a:cubicBezTo>
                  <a:pt x="1191889" y="346772"/>
                  <a:pt x="1203990" y="338556"/>
                  <a:pt x="1214164" y="340196"/>
                </a:cubicBezTo>
                <a:close/>
                <a:moveTo>
                  <a:pt x="1421618" y="309889"/>
                </a:moveTo>
                <a:cubicBezTo>
                  <a:pt x="1425580" y="310908"/>
                  <a:pt x="1427732" y="317589"/>
                  <a:pt x="1432034" y="317928"/>
                </a:cubicBezTo>
                <a:cubicBezTo>
                  <a:pt x="1433166" y="329251"/>
                  <a:pt x="1418787" y="322797"/>
                  <a:pt x="1413579" y="326873"/>
                </a:cubicBezTo>
                <a:cubicBezTo>
                  <a:pt x="1412333" y="317022"/>
                  <a:pt x="1425694" y="323363"/>
                  <a:pt x="1421618" y="310116"/>
                </a:cubicBezTo>
                <a:close/>
                <a:moveTo>
                  <a:pt x="2094737" y="193865"/>
                </a:moveTo>
                <a:cubicBezTo>
                  <a:pt x="2078900" y="193327"/>
                  <a:pt x="2056907" y="195365"/>
                  <a:pt x="2059285" y="202215"/>
                </a:cubicBezTo>
                <a:cubicBezTo>
                  <a:pt x="2073664" y="195648"/>
                  <a:pt x="2084307" y="201649"/>
                  <a:pt x="2093365" y="200517"/>
                </a:cubicBezTo>
                <a:lnTo>
                  <a:pt x="2093251" y="200970"/>
                </a:lnTo>
                <a:cubicBezTo>
                  <a:pt x="2120255" y="197516"/>
                  <a:pt x="2110574" y="194403"/>
                  <a:pt x="2094737" y="193865"/>
                </a:cubicBezTo>
                <a:close/>
                <a:moveTo>
                  <a:pt x="3085375" y="188671"/>
                </a:moveTo>
                <a:cubicBezTo>
                  <a:pt x="3093484" y="191515"/>
                  <a:pt x="3100986" y="196950"/>
                  <a:pt x="3103533" y="202668"/>
                </a:cubicBezTo>
                <a:cubicBezTo>
                  <a:pt x="3096060" y="213764"/>
                  <a:pt x="3073982" y="201423"/>
                  <a:pt x="3063565" y="190666"/>
                </a:cubicBezTo>
                <a:lnTo>
                  <a:pt x="3063565" y="190214"/>
                </a:lnTo>
                <a:cubicBezTo>
                  <a:pt x="3068547" y="185571"/>
                  <a:pt x="3077265" y="185826"/>
                  <a:pt x="3085375" y="188671"/>
                </a:cubicBezTo>
                <a:close/>
                <a:moveTo>
                  <a:pt x="3034313" y="185486"/>
                </a:moveTo>
                <a:cubicBezTo>
                  <a:pt x="3037275" y="185586"/>
                  <a:pt x="3040470" y="189477"/>
                  <a:pt x="3038421" y="189067"/>
                </a:cubicBezTo>
                <a:lnTo>
                  <a:pt x="3033721" y="186100"/>
                </a:lnTo>
                <a:close/>
                <a:moveTo>
                  <a:pt x="2210691" y="181722"/>
                </a:moveTo>
                <a:cubicBezTo>
                  <a:pt x="2206644" y="179854"/>
                  <a:pt x="2194076" y="181609"/>
                  <a:pt x="2180093" y="190893"/>
                </a:cubicBezTo>
                <a:cubicBezTo>
                  <a:pt x="2183942" y="190553"/>
                  <a:pt x="2188924" y="188062"/>
                  <a:pt x="2190283" y="193837"/>
                </a:cubicBezTo>
                <a:lnTo>
                  <a:pt x="2190170" y="194289"/>
                </a:lnTo>
                <a:cubicBezTo>
                  <a:pt x="2210267" y="189081"/>
                  <a:pt x="2214739" y="183590"/>
                  <a:pt x="2210691" y="181722"/>
                </a:cubicBezTo>
                <a:close/>
                <a:moveTo>
                  <a:pt x="2309930" y="171815"/>
                </a:moveTo>
                <a:cubicBezTo>
                  <a:pt x="2301721" y="173145"/>
                  <a:pt x="2295239" y="175381"/>
                  <a:pt x="2296032" y="176853"/>
                </a:cubicBezTo>
                <a:lnTo>
                  <a:pt x="2295919" y="177306"/>
                </a:lnTo>
                <a:cubicBezTo>
                  <a:pt x="2299882" y="184666"/>
                  <a:pt x="2323658" y="180816"/>
                  <a:pt x="2334188" y="172211"/>
                </a:cubicBezTo>
                <a:cubicBezTo>
                  <a:pt x="2328074" y="170060"/>
                  <a:pt x="2318139" y="170485"/>
                  <a:pt x="2309930" y="171815"/>
                </a:cubicBezTo>
                <a:close/>
                <a:moveTo>
                  <a:pt x="2197189" y="156926"/>
                </a:moveTo>
                <a:cubicBezTo>
                  <a:pt x="2194925" y="163380"/>
                  <a:pt x="2188500" y="164993"/>
                  <a:pt x="2181268" y="165630"/>
                </a:cubicBezTo>
                <a:lnTo>
                  <a:pt x="2168954" y="167317"/>
                </a:lnTo>
                <a:lnTo>
                  <a:pt x="2163779" y="166534"/>
                </a:lnTo>
                <a:lnTo>
                  <a:pt x="2176343" y="159955"/>
                </a:lnTo>
                <a:cubicBezTo>
                  <a:pt x="2183575" y="159332"/>
                  <a:pt x="2191642" y="159587"/>
                  <a:pt x="2197189" y="156926"/>
                </a:cubicBezTo>
                <a:close/>
                <a:moveTo>
                  <a:pt x="2230477" y="121941"/>
                </a:moveTo>
                <a:cubicBezTo>
                  <a:pt x="2223457" y="134395"/>
                  <a:pt x="2207153" y="136206"/>
                  <a:pt x="2191189" y="138471"/>
                </a:cubicBezTo>
                <a:cubicBezTo>
                  <a:pt x="2200246" y="128847"/>
                  <a:pt x="2216664" y="127149"/>
                  <a:pt x="2230477" y="121941"/>
                </a:cubicBezTo>
                <a:close/>
                <a:moveTo>
                  <a:pt x="2289841" y="121808"/>
                </a:moveTo>
                <a:cubicBezTo>
                  <a:pt x="2298587" y="119499"/>
                  <a:pt x="2310836" y="128734"/>
                  <a:pt x="2318563" y="128734"/>
                </a:cubicBezTo>
                <a:cubicBezTo>
                  <a:pt x="2315935" y="136436"/>
                  <a:pt x="2308699" y="141612"/>
                  <a:pt x="2300561" y="141612"/>
                </a:cubicBezTo>
                <a:cubicBezTo>
                  <a:pt x="2292424" y="141612"/>
                  <a:pt x="2285187" y="136436"/>
                  <a:pt x="2282559" y="128734"/>
                </a:cubicBezTo>
                <a:cubicBezTo>
                  <a:pt x="2284399" y="124629"/>
                  <a:pt x="2286925" y="122577"/>
                  <a:pt x="2289841" y="121808"/>
                </a:cubicBezTo>
                <a:close/>
                <a:moveTo>
                  <a:pt x="2460921" y="105855"/>
                </a:moveTo>
                <a:lnTo>
                  <a:pt x="2459865" y="106089"/>
                </a:lnTo>
                <a:lnTo>
                  <a:pt x="2459865" y="105863"/>
                </a:lnTo>
                <a:close/>
                <a:moveTo>
                  <a:pt x="2552141" y="92729"/>
                </a:moveTo>
                <a:cubicBezTo>
                  <a:pt x="2539347" y="99636"/>
                  <a:pt x="2526241" y="103598"/>
                  <a:pt x="2511352" y="105495"/>
                </a:cubicBezTo>
                <a:lnTo>
                  <a:pt x="2460921" y="105855"/>
                </a:lnTo>
                <a:lnTo>
                  <a:pt x="2503413" y="96437"/>
                </a:lnTo>
                <a:cubicBezTo>
                  <a:pt x="2519958" y="95560"/>
                  <a:pt x="2537366" y="95673"/>
                  <a:pt x="2552141" y="92729"/>
                </a:cubicBezTo>
                <a:close/>
                <a:moveTo>
                  <a:pt x="2341548" y="80727"/>
                </a:moveTo>
                <a:cubicBezTo>
                  <a:pt x="2326789" y="89182"/>
                  <a:pt x="2311289" y="96269"/>
                  <a:pt x="2295240" y="101900"/>
                </a:cubicBezTo>
                <a:cubicBezTo>
                  <a:pt x="2278823" y="107901"/>
                  <a:pt x="2262519" y="113788"/>
                  <a:pt x="2245875" y="119223"/>
                </a:cubicBezTo>
                <a:cubicBezTo>
                  <a:pt x="2259180" y="109134"/>
                  <a:pt x="2273959" y="101152"/>
                  <a:pt x="2289692" y="95560"/>
                </a:cubicBezTo>
                <a:cubicBezTo>
                  <a:pt x="2306222" y="90578"/>
                  <a:pt x="2323885" y="85370"/>
                  <a:pt x="2341548" y="80727"/>
                </a:cubicBezTo>
                <a:close/>
                <a:moveTo>
                  <a:pt x="2970157" y="66235"/>
                </a:moveTo>
                <a:cubicBezTo>
                  <a:pt x="2961099" y="81860"/>
                  <a:pt x="2941738" y="81973"/>
                  <a:pt x="2927586" y="90125"/>
                </a:cubicBezTo>
                <a:cubicBezTo>
                  <a:pt x="2948192" y="94767"/>
                  <a:pt x="2990198" y="88653"/>
                  <a:pt x="3018729" y="88993"/>
                </a:cubicBezTo>
                <a:cubicBezTo>
                  <a:pt x="3007282" y="94181"/>
                  <a:pt x="2995025" y="97360"/>
                  <a:pt x="2982498" y="98390"/>
                </a:cubicBezTo>
                <a:cubicBezTo>
                  <a:pt x="2969251" y="99862"/>
                  <a:pt x="2955212" y="99522"/>
                  <a:pt x="2941172" y="100088"/>
                </a:cubicBezTo>
                <a:cubicBezTo>
                  <a:pt x="2950509" y="115865"/>
                  <a:pt x="2965544" y="127455"/>
                  <a:pt x="2983178" y="132470"/>
                </a:cubicBezTo>
                <a:cubicBezTo>
                  <a:pt x="2999255" y="138471"/>
                  <a:pt x="3015446" y="142547"/>
                  <a:pt x="3025636" y="154095"/>
                </a:cubicBezTo>
                <a:cubicBezTo>
                  <a:pt x="3020201" y="147981"/>
                  <a:pt x="3021107" y="176740"/>
                  <a:pt x="3030731" y="184213"/>
                </a:cubicBezTo>
                <a:lnTo>
                  <a:pt x="3033721" y="186100"/>
                </a:lnTo>
                <a:lnTo>
                  <a:pt x="3030731" y="189195"/>
                </a:lnTo>
                <a:cubicBezTo>
                  <a:pt x="3031863" y="185232"/>
                  <a:pt x="3044544" y="215462"/>
                  <a:pt x="3032656" y="214217"/>
                </a:cubicBezTo>
                <a:cubicBezTo>
                  <a:pt x="3060280" y="223759"/>
                  <a:pt x="3086426" y="237137"/>
                  <a:pt x="3110326" y="253958"/>
                </a:cubicBezTo>
                <a:cubicBezTo>
                  <a:pt x="3084738" y="255769"/>
                  <a:pt x="3023938" y="202894"/>
                  <a:pt x="3006501" y="262223"/>
                </a:cubicBezTo>
                <a:cubicBezTo>
                  <a:pt x="3020088" y="296189"/>
                  <a:pt x="3034807" y="328005"/>
                  <a:pt x="3074435" y="326307"/>
                </a:cubicBezTo>
                <a:cubicBezTo>
                  <a:pt x="3075454" y="335138"/>
                  <a:pt x="3074435" y="346913"/>
                  <a:pt x="3078850" y="351329"/>
                </a:cubicBezTo>
                <a:cubicBezTo>
                  <a:pt x="3077718" y="359481"/>
                  <a:pt x="3065943" y="345328"/>
                  <a:pt x="3056206" y="349970"/>
                </a:cubicBezTo>
                <a:cubicBezTo>
                  <a:pt x="3052696" y="352914"/>
                  <a:pt x="3052017" y="361293"/>
                  <a:pt x="3045903" y="359255"/>
                </a:cubicBezTo>
                <a:cubicBezTo>
                  <a:pt x="3047148" y="374086"/>
                  <a:pt x="3054847" y="379974"/>
                  <a:pt x="3059602" y="389938"/>
                </a:cubicBezTo>
                <a:cubicBezTo>
                  <a:pt x="3052243" y="397071"/>
                  <a:pt x="3034467" y="356764"/>
                  <a:pt x="3030504" y="398090"/>
                </a:cubicBezTo>
                <a:cubicBezTo>
                  <a:pt x="3030504" y="412243"/>
                  <a:pt x="3043071" y="407940"/>
                  <a:pt x="3051790" y="409412"/>
                </a:cubicBezTo>
                <a:cubicBezTo>
                  <a:pt x="3050545" y="420734"/>
                  <a:pt x="3043185" y="419602"/>
                  <a:pt x="3035486" y="418357"/>
                </a:cubicBezTo>
                <a:cubicBezTo>
                  <a:pt x="3036505" y="441680"/>
                  <a:pt x="3043525" y="453002"/>
                  <a:pt x="3032542" y="462966"/>
                </a:cubicBezTo>
                <a:lnTo>
                  <a:pt x="3036884" y="470621"/>
                </a:lnTo>
                <a:lnTo>
                  <a:pt x="3091305" y="483530"/>
                </a:lnTo>
                <a:cubicBezTo>
                  <a:pt x="3115790" y="487790"/>
                  <a:pt x="3140840" y="489177"/>
                  <a:pt x="3166598" y="483346"/>
                </a:cubicBezTo>
                <a:lnTo>
                  <a:pt x="3169713" y="485933"/>
                </a:lnTo>
                <a:lnTo>
                  <a:pt x="3168522" y="487988"/>
                </a:lnTo>
                <a:lnTo>
                  <a:pt x="3172569" y="488305"/>
                </a:lnTo>
                <a:lnTo>
                  <a:pt x="3177971" y="492793"/>
                </a:lnTo>
                <a:cubicBezTo>
                  <a:pt x="3182190" y="494859"/>
                  <a:pt x="3186786" y="495999"/>
                  <a:pt x="3191605" y="496678"/>
                </a:cubicBezTo>
                <a:lnTo>
                  <a:pt x="3191894" y="496700"/>
                </a:lnTo>
                <a:lnTo>
                  <a:pt x="3188330" y="495250"/>
                </a:lnTo>
                <a:lnTo>
                  <a:pt x="3188330" y="494797"/>
                </a:lnTo>
                <a:cubicBezTo>
                  <a:pt x="3194557" y="491712"/>
                  <a:pt x="3201740" y="491026"/>
                  <a:pt x="3209430" y="491655"/>
                </a:cubicBezTo>
                <a:lnTo>
                  <a:pt x="3244590" y="499419"/>
                </a:lnTo>
                <a:lnTo>
                  <a:pt x="3277423" y="500069"/>
                </a:lnTo>
                <a:cubicBezTo>
                  <a:pt x="3332497" y="494874"/>
                  <a:pt x="3386758" y="474090"/>
                  <a:pt x="3443312" y="467382"/>
                </a:cubicBezTo>
                <a:cubicBezTo>
                  <a:pt x="3442633" y="473496"/>
                  <a:pt x="3441501" y="477458"/>
                  <a:pt x="3439237" y="477232"/>
                </a:cubicBezTo>
                <a:cubicBezTo>
                  <a:pt x="3443341" y="481195"/>
                  <a:pt x="3447410" y="482200"/>
                  <a:pt x="3451433" y="481343"/>
                </a:cubicBezTo>
                <a:lnTo>
                  <a:pt x="3455872" y="478716"/>
                </a:lnTo>
                <a:lnTo>
                  <a:pt x="3455988" y="477701"/>
                </a:lnTo>
                <a:lnTo>
                  <a:pt x="3455988" y="477248"/>
                </a:lnTo>
                <a:lnTo>
                  <a:pt x="3456580" y="478297"/>
                </a:lnTo>
                <a:lnTo>
                  <a:pt x="3463354" y="474288"/>
                </a:lnTo>
                <a:cubicBezTo>
                  <a:pt x="3471194" y="467325"/>
                  <a:pt x="3478808" y="457305"/>
                  <a:pt x="3486111" y="453002"/>
                </a:cubicBezTo>
                <a:cubicBezTo>
                  <a:pt x="3482828" y="469306"/>
                  <a:pt x="3475582" y="469533"/>
                  <a:pt x="3470260" y="477685"/>
                </a:cubicBezTo>
                <a:cubicBezTo>
                  <a:pt x="3478072" y="483006"/>
                  <a:pt x="3493471" y="474401"/>
                  <a:pt x="3504227" y="473156"/>
                </a:cubicBezTo>
                <a:cubicBezTo>
                  <a:pt x="3497351" y="482456"/>
                  <a:pt x="3486216" y="487618"/>
                  <a:pt x="3474675" y="486856"/>
                </a:cubicBezTo>
                <a:cubicBezTo>
                  <a:pt x="3476515" y="496168"/>
                  <a:pt x="3478928" y="502579"/>
                  <a:pt x="3481634" y="507302"/>
                </a:cubicBezTo>
                <a:lnTo>
                  <a:pt x="3487432" y="514153"/>
                </a:lnTo>
                <a:lnTo>
                  <a:pt x="3493184" y="512966"/>
                </a:lnTo>
                <a:cubicBezTo>
                  <a:pt x="3501964" y="509686"/>
                  <a:pt x="3510392" y="504506"/>
                  <a:pt x="3518374" y="495929"/>
                </a:cubicBezTo>
                <a:cubicBezTo>
                  <a:pt x="3515770" y="504195"/>
                  <a:pt x="3513505" y="513139"/>
                  <a:pt x="3508750" y="515857"/>
                </a:cubicBezTo>
                <a:cubicBezTo>
                  <a:pt x="3559360" y="528651"/>
                  <a:pt x="3594459" y="504534"/>
                  <a:pt x="3633294" y="510195"/>
                </a:cubicBezTo>
                <a:cubicBezTo>
                  <a:pt x="3633294" y="498873"/>
                  <a:pt x="3628312" y="499553"/>
                  <a:pt x="3623444" y="500345"/>
                </a:cubicBezTo>
                <a:cubicBezTo>
                  <a:pt x="3619254" y="488570"/>
                  <a:pt x="3642464" y="504761"/>
                  <a:pt x="3643710" y="491401"/>
                </a:cubicBezTo>
                <a:cubicBezTo>
                  <a:pt x="3639521" y="534652"/>
                  <a:pt x="3704057" y="498081"/>
                  <a:pt x="3720022" y="520952"/>
                </a:cubicBezTo>
                <a:cubicBezTo>
                  <a:pt x="3711417" y="501817"/>
                  <a:pt x="3727947" y="520160"/>
                  <a:pt x="3733721" y="510988"/>
                </a:cubicBezTo>
                <a:cubicBezTo>
                  <a:pt x="3728626" y="523669"/>
                  <a:pt x="3736439" y="520839"/>
                  <a:pt x="3741534" y="520952"/>
                </a:cubicBezTo>
                <a:cubicBezTo>
                  <a:pt x="3727155" y="491740"/>
                  <a:pt x="3780595" y="524575"/>
                  <a:pt x="3804032" y="515857"/>
                </a:cubicBezTo>
                <a:cubicBezTo>
                  <a:pt x="3757611" y="497175"/>
                  <a:pt x="3734174" y="493778"/>
                  <a:pt x="3690810" y="501138"/>
                </a:cubicBezTo>
                <a:cubicBezTo>
                  <a:pt x="3690810" y="483815"/>
                  <a:pt x="3702132" y="499100"/>
                  <a:pt x="3710284" y="486192"/>
                </a:cubicBezTo>
                <a:cubicBezTo>
                  <a:pt x="3708473" y="477474"/>
                  <a:pt x="3703378" y="477248"/>
                  <a:pt x="3700434" y="471361"/>
                </a:cubicBezTo>
                <a:cubicBezTo>
                  <a:pt x="3711190" y="454037"/>
                  <a:pt x="3714700" y="498081"/>
                  <a:pt x="3727947" y="491061"/>
                </a:cubicBezTo>
                <a:cubicBezTo>
                  <a:pt x="3726588" y="484494"/>
                  <a:pt x="3723645" y="481890"/>
                  <a:pt x="3720022" y="481210"/>
                </a:cubicBezTo>
                <a:cubicBezTo>
                  <a:pt x="3721266" y="476229"/>
                  <a:pt x="3724550" y="476003"/>
                  <a:pt x="3723871" y="466265"/>
                </a:cubicBezTo>
                <a:cubicBezTo>
                  <a:pt x="3795314" y="477587"/>
                  <a:pt x="3869362" y="493325"/>
                  <a:pt x="3946806" y="480984"/>
                </a:cubicBezTo>
                <a:lnTo>
                  <a:pt x="3952100" y="483808"/>
                </a:lnTo>
                <a:lnTo>
                  <a:pt x="3950655" y="485513"/>
                </a:lnTo>
                <a:lnTo>
                  <a:pt x="3950655" y="485966"/>
                </a:lnTo>
                <a:lnTo>
                  <a:pt x="3956636" y="486228"/>
                </a:lnTo>
                <a:lnTo>
                  <a:pt x="3964199" y="490264"/>
                </a:lnTo>
                <a:cubicBezTo>
                  <a:pt x="3983475" y="496297"/>
                  <a:pt x="4007719" y="494005"/>
                  <a:pt x="4030816" y="496043"/>
                </a:cubicBezTo>
                <a:cubicBezTo>
                  <a:pt x="4144038" y="506346"/>
                  <a:pt x="4251373" y="472379"/>
                  <a:pt x="4365388" y="463208"/>
                </a:cubicBezTo>
                <a:cubicBezTo>
                  <a:pt x="4364482" y="469322"/>
                  <a:pt x="4362783" y="473398"/>
                  <a:pt x="4359387" y="473059"/>
                </a:cubicBezTo>
                <a:cubicBezTo>
                  <a:pt x="4384296" y="488910"/>
                  <a:pt x="4407959" y="457434"/>
                  <a:pt x="4430037" y="448829"/>
                </a:cubicBezTo>
                <a:cubicBezTo>
                  <a:pt x="4425282" y="465133"/>
                  <a:pt x="4414299" y="465359"/>
                  <a:pt x="4406374" y="473512"/>
                </a:cubicBezTo>
                <a:cubicBezTo>
                  <a:pt x="4417696" y="478833"/>
                  <a:pt x="4441473" y="470228"/>
                  <a:pt x="4457210" y="468982"/>
                </a:cubicBezTo>
                <a:cubicBezTo>
                  <a:pt x="4445202" y="479133"/>
                  <a:pt x="4429773" y="484317"/>
                  <a:pt x="4414072" y="483475"/>
                </a:cubicBezTo>
                <a:cubicBezTo>
                  <a:pt x="4425395" y="520725"/>
                  <a:pt x="4450417" y="511667"/>
                  <a:pt x="4462418" y="533633"/>
                </a:cubicBezTo>
                <a:cubicBezTo>
                  <a:pt x="4459248" y="527745"/>
                  <a:pt x="4460267" y="556277"/>
                  <a:pt x="4466042" y="563410"/>
                </a:cubicBezTo>
                <a:lnTo>
                  <a:pt x="4467733" y="565064"/>
                </a:lnTo>
                <a:lnTo>
                  <a:pt x="4466042" y="568392"/>
                </a:lnTo>
                <a:cubicBezTo>
                  <a:pt x="4466608" y="564429"/>
                  <a:pt x="4474647" y="593754"/>
                  <a:pt x="4467740" y="593188"/>
                </a:cubicBezTo>
                <a:cubicBezTo>
                  <a:pt x="4485147" y="602132"/>
                  <a:pt x="4500856" y="614049"/>
                  <a:pt x="4514161" y="628399"/>
                </a:cubicBezTo>
                <a:cubicBezTo>
                  <a:pt x="4499103" y="631796"/>
                  <a:pt x="4462532" y="582544"/>
                  <a:pt x="4453587" y="642665"/>
                </a:cubicBezTo>
                <a:cubicBezTo>
                  <a:pt x="4462305" y="675953"/>
                  <a:pt x="4472042" y="706749"/>
                  <a:pt x="4495819" y="702787"/>
                </a:cubicBezTo>
                <a:cubicBezTo>
                  <a:pt x="4495799" y="711185"/>
                  <a:pt x="4497020" y="719541"/>
                  <a:pt x="4499443" y="727582"/>
                </a:cubicBezTo>
                <a:cubicBezTo>
                  <a:pt x="4499443" y="735735"/>
                  <a:pt x="4491404" y="722260"/>
                  <a:pt x="4485855" y="727582"/>
                </a:cubicBezTo>
                <a:cubicBezTo>
                  <a:pt x="4483817" y="730753"/>
                  <a:pt x="4483704" y="738905"/>
                  <a:pt x="4479855" y="737433"/>
                </a:cubicBezTo>
                <a:cubicBezTo>
                  <a:pt x="4481327" y="747844"/>
                  <a:pt x="4484502" y="757943"/>
                  <a:pt x="4489252" y="767324"/>
                </a:cubicBezTo>
                <a:cubicBezTo>
                  <a:pt x="4484950" y="774909"/>
                  <a:pt x="4472835" y="735735"/>
                  <a:pt x="4471703" y="777174"/>
                </a:cubicBezTo>
                <a:cubicBezTo>
                  <a:pt x="4471703" y="791326"/>
                  <a:pt x="4479741" y="786232"/>
                  <a:pt x="4485176" y="787137"/>
                </a:cubicBezTo>
                <a:cubicBezTo>
                  <a:pt x="4485176" y="798459"/>
                  <a:pt x="4480194" y="797780"/>
                  <a:pt x="4475326" y="796988"/>
                </a:cubicBezTo>
                <a:cubicBezTo>
                  <a:pt x="4476684" y="819632"/>
                  <a:pt x="4481441" y="830954"/>
                  <a:pt x="4475326" y="841597"/>
                </a:cubicBezTo>
                <a:cubicBezTo>
                  <a:pt x="4485290" y="869563"/>
                  <a:pt x="4487554" y="863562"/>
                  <a:pt x="4497970" y="881564"/>
                </a:cubicBezTo>
                <a:cubicBezTo>
                  <a:pt x="4494914" y="891868"/>
                  <a:pt x="4484950" y="878960"/>
                  <a:pt x="4480534" y="876470"/>
                </a:cubicBezTo>
                <a:cubicBezTo>
                  <a:pt x="4478496" y="881224"/>
                  <a:pt x="4476571" y="886206"/>
                  <a:pt x="4474533" y="891301"/>
                </a:cubicBezTo>
                <a:cubicBezTo>
                  <a:pt x="4478043" y="906813"/>
                  <a:pt x="4490158" y="886546"/>
                  <a:pt x="4491969" y="896510"/>
                </a:cubicBezTo>
                <a:cubicBezTo>
                  <a:pt x="4491969" y="903529"/>
                  <a:pt x="4491969" y="910550"/>
                  <a:pt x="4493782" y="911342"/>
                </a:cubicBezTo>
                <a:cubicBezTo>
                  <a:pt x="4489026" y="921192"/>
                  <a:pt x="4481326" y="897302"/>
                  <a:pt x="4472495" y="901152"/>
                </a:cubicBezTo>
                <a:cubicBezTo>
                  <a:pt x="4472495" y="907832"/>
                  <a:pt x="4480534" y="910550"/>
                  <a:pt x="4472495" y="911115"/>
                </a:cubicBezTo>
                <a:cubicBezTo>
                  <a:pt x="4474986" y="920853"/>
                  <a:pt x="4483817" y="913946"/>
                  <a:pt x="4487893" y="921192"/>
                </a:cubicBezTo>
                <a:cubicBezTo>
                  <a:pt x="4481974" y="926692"/>
                  <a:pt x="4474421" y="930111"/>
                  <a:pt x="4466381" y="930930"/>
                </a:cubicBezTo>
                <a:cubicBezTo>
                  <a:pt x="4464909" y="944176"/>
                  <a:pt x="4470344" y="940553"/>
                  <a:pt x="4472042" y="945875"/>
                </a:cubicBezTo>
                <a:cubicBezTo>
                  <a:pt x="4476345" y="946780"/>
                  <a:pt x="4478270" y="941912"/>
                  <a:pt x="4478043" y="931042"/>
                </a:cubicBezTo>
                <a:cubicBezTo>
                  <a:pt x="4484836" y="945195"/>
                  <a:pt x="4486082" y="963197"/>
                  <a:pt x="4493215" y="965915"/>
                </a:cubicBezTo>
                <a:cubicBezTo>
                  <a:pt x="4496498" y="979275"/>
                  <a:pt x="4484497" y="975425"/>
                  <a:pt x="4491064" y="980860"/>
                </a:cubicBezTo>
                <a:cubicBezTo>
                  <a:pt x="4485176" y="1003505"/>
                  <a:pt x="4457097" y="977237"/>
                  <a:pt x="4450304" y="995239"/>
                </a:cubicBezTo>
                <a:cubicBezTo>
                  <a:pt x="4460267" y="1006562"/>
                  <a:pt x="4472948" y="984823"/>
                  <a:pt x="4484950" y="1005543"/>
                </a:cubicBezTo>
                <a:cubicBezTo>
                  <a:pt x="4478609" y="1021959"/>
                  <a:pt x="4464456" y="1005543"/>
                  <a:pt x="4448152" y="1010185"/>
                </a:cubicBezTo>
                <a:cubicBezTo>
                  <a:pt x="4456551" y="1023605"/>
                  <a:pt x="4461094" y="1039078"/>
                  <a:pt x="4461286" y="1054907"/>
                </a:cubicBezTo>
                <a:cubicBezTo>
                  <a:pt x="4460607" y="1061701"/>
                  <a:pt x="4456418" y="1059097"/>
                  <a:pt x="4453474" y="1059776"/>
                </a:cubicBezTo>
                <a:cubicBezTo>
                  <a:pt x="4456304" y="1088308"/>
                  <a:pt x="4471250" y="1086270"/>
                  <a:pt x="4486082" y="1085024"/>
                </a:cubicBezTo>
                <a:cubicBezTo>
                  <a:pt x="4486082" y="1092044"/>
                  <a:pt x="4486082" y="1099064"/>
                  <a:pt x="4487893" y="1099857"/>
                </a:cubicBezTo>
                <a:cubicBezTo>
                  <a:pt x="4483931" y="1104952"/>
                  <a:pt x="4478949" y="1102008"/>
                  <a:pt x="4470457" y="1104612"/>
                </a:cubicBezTo>
                <a:cubicBezTo>
                  <a:pt x="4470457" y="1115934"/>
                  <a:pt x="4478609" y="1106763"/>
                  <a:pt x="4481779" y="1109707"/>
                </a:cubicBezTo>
                <a:cubicBezTo>
                  <a:pt x="4480760" y="1121029"/>
                  <a:pt x="4472156" y="1111745"/>
                  <a:pt x="4468193" y="1114575"/>
                </a:cubicBezTo>
                <a:lnTo>
                  <a:pt x="4468193" y="1099517"/>
                </a:lnTo>
                <a:lnTo>
                  <a:pt x="4452681" y="1099517"/>
                </a:lnTo>
                <a:cubicBezTo>
                  <a:pt x="4452681" y="1113670"/>
                  <a:pt x="4460720" y="1108688"/>
                  <a:pt x="4466155" y="1109593"/>
                </a:cubicBezTo>
                <a:cubicBezTo>
                  <a:pt x="4463324" y="1144579"/>
                  <a:pt x="4474194" y="1158392"/>
                  <a:pt x="4483138" y="1149448"/>
                </a:cubicBezTo>
                <a:cubicBezTo>
                  <a:pt x="4485176" y="1154090"/>
                  <a:pt x="4483138" y="1167790"/>
                  <a:pt x="4488799" y="1164393"/>
                </a:cubicBezTo>
                <a:cubicBezTo>
                  <a:pt x="4485969" y="1171753"/>
                  <a:pt x="4482459" y="1175036"/>
                  <a:pt x="4490611" y="1174357"/>
                </a:cubicBezTo>
                <a:cubicBezTo>
                  <a:pt x="4490611" y="1179112"/>
                  <a:pt x="4488120" y="1178206"/>
                  <a:pt x="4486648" y="1179339"/>
                </a:cubicBezTo>
                <a:cubicBezTo>
                  <a:pt x="4487327" y="1190661"/>
                  <a:pt x="4496951" y="1179339"/>
                  <a:pt x="4497970" y="1189302"/>
                </a:cubicBezTo>
                <a:cubicBezTo>
                  <a:pt x="4485402" y="1183981"/>
                  <a:pt x="4469665" y="1193152"/>
                  <a:pt x="4457437" y="1198926"/>
                </a:cubicBezTo>
                <a:cubicBezTo>
                  <a:pt x="4461513" y="1212739"/>
                  <a:pt x="4471136" y="1198247"/>
                  <a:pt x="4476684" y="1198926"/>
                </a:cubicBezTo>
                <a:cubicBezTo>
                  <a:pt x="4476684" y="1208324"/>
                  <a:pt x="4470231" y="1202322"/>
                  <a:pt x="4470684" y="1213758"/>
                </a:cubicBezTo>
                <a:cubicBezTo>
                  <a:pt x="4475552" y="1239120"/>
                  <a:pt x="4497630" y="1211947"/>
                  <a:pt x="4503406" y="1224061"/>
                </a:cubicBezTo>
                <a:cubicBezTo>
                  <a:pt x="4525031" y="1228703"/>
                  <a:pt x="4497970" y="1225420"/>
                  <a:pt x="4493669" y="1233911"/>
                </a:cubicBezTo>
                <a:cubicBezTo>
                  <a:pt x="4491432" y="1230828"/>
                  <a:pt x="4487853" y="1229003"/>
                  <a:pt x="4484045" y="1229003"/>
                </a:cubicBezTo>
                <a:cubicBezTo>
                  <a:pt x="4480235" y="1229003"/>
                  <a:pt x="4476657" y="1230828"/>
                  <a:pt x="4474421" y="1233911"/>
                </a:cubicBezTo>
                <a:cubicBezTo>
                  <a:pt x="4474421" y="1242630"/>
                  <a:pt x="4477591" y="1245234"/>
                  <a:pt x="4482007" y="1243875"/>
                </a:cubicBezTo>
                <a:cubicBezTo>
                  <a:pt x="4480308" y="1259726"/>
                  <a:pt x="4467741" y="1238553"/>
                  <a:pt x="4468420" y="1248744"/>
                </a:cubicBezTo>
                <a:cubicBezTo>
                  <a:pt x="4467061" y="1244102"/>
                  <a:pt x="4468420" y="1228703"/>
                  <a:pt x="4458909" y="1233685"/>
                </a:cubicBezTo>
                <a:cubicBezTo>
                  <a:pt x="4463099" y="1252933"/>
                  <a:pt x="4453248" y="1292108"/>
                  <a:pt x="4440907" y="1297995"/>
                </a:cubicBezTo>
                <a:cubicBezTo>
                  <a:pt x="4442492" y="1305466"/>
                  <a:pt x="4447021" y="1305352"/>
                  <a:pt x="4450531" y="1308070"/>
                </a:cubicBezTo>
                <a:cubicBezTo>
                  <a:pt x="4451663" y="1321430"/>
                  <a:pt x="4446455" y="1317580"/>
                  <a:pt x="4444530" y="1322789"/>
                </a:cubicBezTo>
                <a:cubicBezTo>
                  <a:pt x="4452116" y="1350302"/>
                  <a:pt x="4473742" y="1313051"/>
                  <a:pt x="4478497" y="1343055"/>
                </a:cubicBezTo>
                <a:cubicBezTo>
                  <a:pt x="4475213" y="1360944"/>
                  <a:pt x="4444530" y="1346112"/>
                  <a:pt x="4445549" y="1372606"/>
                </a:cubicBezTo>
                <a:cubicBezTo>
                  <a:pt x="4434227" y="1383929"/>
                  <a:pt x="4415545" y="1358001"/>
                  <a:pt x="4401166" y="1382004"/>
                </a:cubicBezTo>
                <a:cubicBezTo>
                  <a:pt x="4426754" y="1390609"/>
                  <a:pt x="4456985" y="1387552"/>
                  <a:pt x="4475893" y="1412574"/>
                </a:cubicBezTo>
                <a:cubicBezTo>
                  <a:pt x="4474421" y="1421405"/>
                  <a:pt x="4472383" y="1413253"/>
                  <a:pt x="4470118" y="1412574"/>
                </a:cubicBezTo>
                <a:cubicBezTo>
                  <a:pt x="4467853" y="1411894"/>
                  <a:pt x="4468420" y="1421631"/>
                  <a:pt x="4468080" y="1427406"/>
                </a:cubicBezTo>
                <a:cubicBezTo>
                  <a:pt x="4453248" y="1425141"/>
                  <a:pt x="4446455" y="1427406"/>
                  <a:pt x="4437397" y="1417329"/>
                </a:cubicBezTo>
                <a:cubicBezTo>
                  <a:pt x="4426868" y="1436916"/>
                  <a:pt x="4409205" y="1437256"/>
                  <a:pt x="4391089" y="1436690"/>
                </a:cubicBezTo>
                <a:cubicBezTo>
                  <a:pt x="4397090" y="1425368"/>
                  <a:pt x="4418942" y="1422311"/>
                  <a:pt x="4431510" y="1422198"/>
                </a:cubicBezTo>
                <a:cubicBezTo>
                  <a:pt x="4405129" y="1406686"/>
                  <a:pt x="4386221" y="1430010"/>
                  <a:pt x="4358481" y="1421518"/>
                </a:cubicBezTo>
                <a:cubicBezTo>
                  <a:pt x="4358481" y="1426274"/>
                  <a:pt x="4360859" y="1425368"/>
                  <a:pt x="4362331" y="1426387"/>
                </a:cubicBezTo>
                <a:cubicBezTo>
                  <a:pt x="4359387" y="1433973"/>
                  <a:pt x="4353613" y="1433859"/>
                  <a:pt x="4354405" y="1451296"/>
                </a:cubicBezTo>
                <a:cubicBezTo>
                  <a:pt x="4338696" y="1462901"/>
                  <a:pt x="4320729" y="1470275"/>
                  <a:pt x="4301629" y="1474933"/>
                </a:cubicBezTo>
                <a:lnTo>
                  <a:pt x="4258734" y="1480221"/>
                </a:lnTo>
                <a:lnTo>
                  <a:pt x="4260012" y="1483434"/>
                </a:lnTo>
                <a:cubicBezTo>
                  <a:pt x="4260012" y="1491586"/>
                  <a:pt x="4248156" y="1478679"/>
                  <a:pt x="4240094" y="1484113"/>
                </a:cubicBezTo>
                <a:cubicBezTo>
                  <a:pt x="4237248" y="1487397"/>
                  <a:pt x="4237485" y="1495435"/>
                  <a:pt x="4231794" y="1494303"/>
                </a:cubicBezTo>
                <a:cubicBezTo>
                  <a:pt x="4234714" y="1504983"/>
                  <a:pt x="4239922" y="1514968"/>
                  <a:pt x="4247089" y="1523628"/>
                </a:cubicBezTo>
                <a:cubicBezTo>
                  <a:pt x="4241161" y="1531440"/>
                  <a:pt x="4221361" y="1492945"/>
                  <a:pt x="4221835" y="1534384"/>
                </a:cubicBezTo>
                <a:cubicBezTo>
                  <a:pt x="4222784" y="1548537"/>
                  <a:pt x="4233692" y="1543102"/>
                  <a:pt x="4242109" y="1543555"/>
                </a:cubicBezTo>
                <a:cubicBezTo>
                  <a:pt x="4242109" y="1554877"/>
                  <a:pt x="4235351" y="1554877"/>
                  <a:pt x="4228238" y="1553971"/>
                </a:cubicBezTo>
                <a:cubicBezTo>
                  <a:pt x="4231320" y="1576616"/>
                  <a:pt x="4238908" y="1587938"/>
                  <a:pt x="4229779" y="1599260"/>
                </a:cubicBezTo>
                <a:cubicBezTo>
                  <a:pt x="4245785" y="1626433"/>
                  <a:pt x="4248866" y="1620319"/>
                  <a:pt x="4265347" y="1637756"/>
                </a:cubicBezTo>
                <a:cubicBezTo>
                  <a:pt x="4261435" y="1648172"/>
                  <a:pt x="4246140" y="1635944"/>
                  <a:pt x="4239620" y="1633680"/>
                </a:cubicBezTo>
                <a:cubicBezTo>
                  <a:pt x="4236892" y="1638548"/>
                  <a:pt x="4234166" y="1643643"/>
                  <a:pt x="4231557" y="1648851"/>
                </a:cubicBezTo>
                <a:cubicBezTo>
                  <a:pt x="4237485" y="1664023"/>
                  <a:pt x="4254084" y="1643190"/>
                  <a:pt x="4257404" y="1652927"/>
                </a:cubicBezTo>
                <a:cubicBezTo>
                  <a:pt x="4257404" y="1660060"/>
                  <a:pt x="4257404" y="1667080"/>
                  <a:pt x="4260722" y="1667759"/>
                </a:cubicBezTo>
                <a:cubicBezTo>
                  <a:pt x="4254320" y="1677836"/>
                  <a:pt x="4241753" y="1654399"/>
                  <a:pt x="4229185" y="1658815"/>
                </a:cubicBezTo>
                <a:cubicBezTo>
                  <a:pt x="4229896" y="1665495"/>
                  <a:pt x="4241041" y="1667759"/>
                  <a:pt x="4229185" y="1668778"/>
                </a:cubicBezTo>
                <a:cubicBezTo>
                  <a:pt x="4233336" y="1678289"/>
                  <a:pt x="4246614" y="1670816"/>
                  <a:pt x="4252186" y="1677949"/>
                </a:cubicBezTo>
                <a:cubicBezTo>
                  <a:pt x="4243064" y="1684125"/>
                  <a:pt x="4232466" y="1688018"/>
                  <a:pt x="4221360" y="1689272"/>
                </a:cubicBezTo>
                <a:cubicBezTo>
                  <a:pt x="4219819" y="1702632"/>
                  <a:pt x="4227525" y="1698669"/>
                  <a:pt x="4230372" y="1703764"/>
                </a:cubicBezTo>
                <a:cubicBezTo>
                  <a:pt x="4236656" y="1704557"/>
                  <a:pt x="4239264" y="1699462"/>
                  <a:pt x="4238315" y="1688706"/>
                </a:cubicBezTo>
                <a:cubicBezTo>
                  <a:pt x="4248986" y="1702405"/>
                  <a:pt x="4251713" y="1720295"/>
                  <a:pt x="4262028" y="1722672"/>
                </a:cubicBezTo>
                <a:cubicBezTo>
                  <a:pt x="4267600" y="1735806"/>
                  <a:pt x="4250172" y="1732636"/>
                  <a:pt x="4259656" y="1737618"/>
                </a:cubicBezTo>
                <a:cubicBezTo>
                  <a:pt x="4252186" y="1760262"/>
                  <a:pt x="4210098" y="1736032"/>
                  <a:pt x="4200376" y="1754488"/>
                </a:cubicBezTo>
                <a:cubicBezTo>
                  <a:pt x="4215670" y="1765810"/>
                  <a:pt x="4233454" y="1743165"/>
                  <a:pt x="4251712" y="1762640"/>
                </a:cubicBezTo>
                <a:cubicBezTo>
                  <a:pt x="4243294" y="1779397"/>
                  <a:pt x="4221716" y="1763432"/>
                  <a:pt x="4198123" y="1769433"/>
                </a:cubicBezTo>
                <a:cubicBezTo>
                  <a:pt x="4210477" y="1781201"/>
                  <a:pt x="4218078" y="1796761"/>
                  <a:pt x="4219582" y="1813363"/>
                </a:cubicBezTo>
                <a:cubicBezTo>
                  <a:pt x="4218871" y="1820156"/>
                  <a:pt x="4212588" y="1817779"/>
                  <a:pt x="4208437" y="1818685"/>
                </a:cubicBezTo>
                <a:cubicBezTo>
                  <a:pt x="4214009" y="1847103"/>
                  <a:pt x="4235824" y="1844160"/>
                  <a:pt x="4257404" y="1842008"/>
                </a:cubicBezTo>
                <a:cubicBezTo>
                  <a:pt x="4257404" y="1849028"/>
                  <a:pt x="4257404" y="1856048"/>
                  <a:pt x="4260722" y="1856727"/>
                </a:cubicBezTo>
                <a:cubicBezTo>
                  <a:pt x="4255270" y="1862049"/>
                  <a:pt x="4247800" y="1859445"/>
                  <a:pt x="4235469" y="1862502"/>
                </a:cubicBezTo>
                <a:cubicBezTo>
                  <a:pt x="4236180" y="1873824"/>
                  <a:pt x="4247325" y="1864200"/>
                  <a:pt x="4252542" y="1866917"/>
                </a:cubicBezTo>
                <a:cubicBezTo>
                  <a:pt x="4251712" y="1878239"/>
                  <a:pt x="4238788" y="1869521"/>
                  <a:pt x="4232980" y="1872578"/>
                </a:cubicBezTo>
                <a:lnTo>
                  <a:pt x="4232980" y="1857633"/>
                </a:lnTo>
                <a:lnTo>
                  <a:pt x="4210334" y="1858426"/>
                </a:lnTo>
                <a:cubicBezTo>
                  <a:pt x="4211282" y="1872578"/>
                  <a:pt x="4222190" y="1867144"/>
                  <a:pt x="4230490" y="1867710"/>
                </a:cubicBezTo>
                <a:cubicBezTo>
                  <a:pt x="4228118" y="1902809"/>
                  <a:pt x="4244836" y="1915942"/>
                  <a:pt x="4257285" y="1906545"/>
                </a:cubicBezTo>
                <a:cubicBezTo>
                  <a:pt x="4260486" y="1911074"/>
                  <a:pt x="4258826" y="1924774"/>
                  <a:pt x="4266296" y="1921151"/>
                </a:cubicBezTo>
                <a:cubicBezTo>
                  <a:pt x="4262502" y="1928623"/>
                  <a:pt x="4257641" y="1932473"/>
                  <a:pt x="4269497" y="1931001"/>
                </a:cubicBezTo>
                <a:cubicBezTo>
                  <a:pt x="4269497" y="1935756"/>
                  <a:pt x="4266059" y="1934964"/>
                  <a:pt x="4263924" y="1936209"/>
                </a:cubicBezTo>
                <a:cubicBezTo>
                  <a:pt x="4265584" y="1947531"/>
                  <a:pt x="4278982" y="1936209"/>
                  <a:pt x="4281234" y="1945493"/>
                </a:cubicBezTo>
                <a:cubicBezTo>
                  <a:pt x="4262502" y="1940851"/>
                  <a:pt x="4240094" y="1951041"/>
                  <a:pt x="4221954" y="1957382"/>
                </a:cubicBezTo>
                <a:cubicBezTo>
                  <a:pt x="4228593" y="1970968"/>
                  <a:pt x="4241991" y="1955910"/>
                  <a:pt x="4250053" y="1956476"/>
                </a:cubicBezTo>
                <a:cubicBezTo>
                  <a:pt x="4250053" y="1965760"/>
                  <a:pt x="4240924" y="1960212"/>
                  <a:pt x="4242228" y="1971534"/>
                </a:cubicBezTo>
                <a:cubicBezTo>
                  <a:pt x="4250408" y="1996557"/>
                  <a:pt x="4281234" y="1968251"/>
                  <a:pt x="4290363" y="1979913"/>
                </a:cubicBezTo>
                <a:cubicBezTo>
                  <a:pt x="4322257" y="1983310"/>
                  <a:pt x="4282538" y="1981724"/>
                  <a:pt x="4276610" y="1990329"/>
                </a:cubicBezTo>
                <a:cubicBezTo>
                  <a:pt x="4268230" y="1984151"/>
                  <a:pt x="4256436" y="1984532"/>
                  <a:pt x="4248512" y="1991235"/>
                </a:cubicBezTo>
                <a:cubicBezTo>
                  <a:pt x="4249459" y="1999953"/>
                  <a:pt x="4253728" y="2002557"/>
                  <a:pt x="4260368" y="2000746"/>
                </a:cubicBezTo>
                <a:cubicBezTo>
                  <a:pt x="4258826" y="2016710"/>
                  <a:pt x="4239382" y="1996330"/>
                  <a:pt x="4240805" y="2006407"/>
                </a:cubicBezTo>
                <a:cubicBezTo>
                  <a:pt x="4238671" y="2001878"/>
                  <a:pt x="4240094" y="1986367"/>
                  <a:pt x="4226221" y="1992028"/>
                </a:cubicBezTo>
                <a:cubicBezTo>
                  <a:pt x="4233216" y="2010936"/>
                  <a:pt x="4221004" y="2050564"/>
                  <a:pt x="4203340" y="2057244"/>
                </a:cubicBezTo>
                <a:cubicBezTo>
                  <a:pt x="4205948" y="2064603"/>
                  <a:pt x="4212588" y="2064150"/>
                  <a:pt x="4217685" y="2066754"/>
                </a:cubicBezTo>
                <a:cubicBezTo>
                  <a:pt x="4220174" y="2080001"/>
                  <a:pt x="4212232" y="2076491"/>
                  <a:pt x="4209860" y="2081813"/>
                </a:cubicBezTo>
                <a:cubicBezTo>
                  <a:pt x="4221716" y="2108760"/>
                  <a:pt x="4251949" y="2070491"/>
                  <a:pt x="4261078" y="2100042"/>
                </a:cubicBezTo>
                <a:cubicBezTo>
                  <a:pt x="4257166" y="2118044"/>
                  <a:pt x="4211282" y="2105137"/>
                  <a:pt x="4214484" y="2131404"/>
                </a:cubicBezTo>
                <a:cubicBezTo>
                  <a:pt x="4198360" y="2142726"/>
                  <a:pt x="4170024" y="2118610"/>
                  <a:pt x="4150461" y="2143519"/>
                </a:cubicBezTo>
                <a:cubicBezTo>
                  <a:pt x="4188045" y="2150425"/>
                  <a:pt x="4231913" y="2145783"/>
                  <a:pt x="4260722" y="2169560"/>
                </a:cubicBezTo>
                <a:cubicBezTo>
                  <a:pt x="4258945" y="2178505"/>
                  <a:pt x="4255625" y="2170579"/>
                  <a:pt x="4252306" y="2169560"/>
                </a:cubicBezTo>
                <a:cubicBezTo>
                  <a:pt x="4248986" y="2168541"/>
                  <a:pt x="4250289" y="2178618"/>
                  <a:pt x="4250053" y="2184505"/>
                </a:cubicBezTo>
                <a:cubicBezTo>
                  <a:pt x="4228474" y="2183033"/>
                  <a:pt x="4218752" y="2186204"/>
                  <a:pt x="4204881" y="2176127"/>
                </a:cubicBezTo>
                <a:lnTo>
                  <a:pt x="4196234" y="2181716"/>
                </a:lnTo>
                <a:lnTo>
                  <a:pt x="4169273" y="2177518"/>
                </a:lnTo>
                <a:cubicBezTo>
                  <a:pt x="4143414" y="2178250"/>
                  <a:pt x="4120939" y="2190733"/>
                  <a:pt x="4089995" y="2185638"/>
                </a:cubicBezTo>
                <a:cubicBezTo>
                  <a:pt x="4089995" y="2190393"/>
                  <a:pt x="4093670" y="2189261"/>
                  <a:pt x="4095803" y="2190280"/>
                </a:cubicBezTo>
                <a:cubicBezTo>
                  <a:pt x="4091892" y="2197979"/>
                  <a:pt x="4083947" y="2198205"/>
                  <a:pt x="4085608" y="2215528"/>
                </a:cubicBezTo>
                <a:cubicBezTo>
                  <a:pt x="4063407" y="2228096"/>
                  <a:pt x="4037687" y="2236602"/>
                  <a:pt x="4010167" y="2242489"/>
                </a:cubicBezTo>
                <a:lnTo>
                  <a:pt x="3975186" y="2247054"/>
                </a:lnTo>
                <a:lnTo>
                  <a:pt x="3974604" y="2249304"/>
                </a:lnTo>
                <a:cubicBezTo>
                  <a:pt x="3967204" y="2256671"/>
                  <a:pt x="3948545" y="2256459"/>
                  <a:pt x="3943365" y="2266818"/>
                </a:cubicBezTo>
                <a:cubicBezTo>
                  <a:pt x="3945902" y="2279046"/>
                  <a:pt x="3960562" y="2259006"/>
                  <a:pt x="3950695" y="2271121"/>
                </a:cubicBezTo>
                <a:cubicBezTo>
                  <a:pt x="3959716" y="2273951"/>
                  <a:pt x="3959434" y="2278480"/>
                  <a:pt x="3969583" y="2279386"/>
                </a:cubicBezTo>
                <a:cubicBezTo>
                  <a:pt x="3954219" y="2286292"/>
                  <a:pt x="3957743" y="2298181"/>
                  <a:pt x="3940687" y="2291954"/>
                </a:cubicBezTo>
                <a:cubicBezTo>
                  <a:pt x="3944352" y="2298860"/>
                  <a:pt x="3950836" y="2295916"/>
                  <a:pt x="3950977" y="2315956"/>
                </a:cubicBezTo>
                <a:cubicBezTo>
                  <a:pt x="3956756" y="2316975"/>
                  <a:pt x="3949708" y="2296709"/>
                  <a:pt x="3957320" y="2300331"/>
                </a:cubicBezTo>
                <a:cubicBezTo>
                  <a:pt x="3957320" y="2305426"/>
                  <a:pt x="3958729" y="2310295"/>
                  <a:pt x="3959434" y="2315277"/>
                </a:cubicBezTo>
                <a:cubicBezTo>
                  <a:pt x="3974234" y="2315277"/>
                  <a:pt x="3980014" y="2309049"/>
                  <a:pt x="3991572" y="2312334"/>
                </a:cubicBezTo>
                <a:cubicBezTo>
                  <a:pt x="3976772" y="2327279"/>
                  <a:pt x="3971838" y="2331242"/>
                  <a:pt x="3954501" y="2325693"/>
                </a:cubicBezTo>
                <a:cubicBezTo>
                  <a:pt x="3966482" y="2347771"/>
                  <a:pt x="3992559" y="2340073"/>
                  <a:pt x="3997774" y="2326826"/>
                </a:cubicBezTo>
                <a:cubicBezTo>
                  <a:pt x="4001862" y="2336903"/>
                  <a:pt x="3997774" y="2333959"/>
                  <a:pt x="4006936" y="2330902"/>
                </a:cubicBezTo>
                <a:cubicBezTo>
                  <a:pt x="4002848" y="2339960"/>
                  <a:pt x="4004117" y="2342224"/>
                  <a:pt x="4012433" y="2340413"/>
                </a:cubicBezTo>
                <a:cubicBezTo>
                  <a:pt x="4010601" y="2352980"/>
                  <a:pt x="3998338" y="2343809"/>
                  <a:pt x="3993404" y="2342224"/>
                </a:cubicBezTo>
                <a:cubicBezTo>
                  <a:pt x="3996505" y="2374266"/>
                  <a:pt x="4007500" y="2350716"/>
                  <a:pt x="4012856" y="2360453"/>
                </a:cubicBezTo>
                <a:cubicBezTo>
                  <a:pt x="4004822" y="2374945"/>
                  <a:pt x="3991572" y="2361472"/>
                  <a:pt x="3984665" y="2372907"/>
                </a:cubicBezTo>
                <a:cubicBezTo>
                  <a:pt x="3991956" y="2375796"/>
                  <a:pt x="4000129" y="2376936"/>
                  <a:pt x="4008206" y="2376190"/>
                </a:cubicBezTo>
                <a:cubicBezTo>
                  <a:pt x="3999608" y="2383889"/>
                  <a:pt x="3991291" y="2408232"/>
                  <a:pt x="3980015" y="2398834"/>
                </a:cubicBezTo>
                <a:cubicBezTo>
                  <a:pt x="3986076" y="2420347"/>
                  <a:pt x="3994110" y="2392154"/>
                  <a:pt x="4003836" y="2406647"/>
                </a:cubicBezTo>
                <a:cubicBezTo>
                  <a:pt x="3997634" y="2426574"/>
                  <a:pt x="3980438" y="2404495"/>
                  <a:pt x="3971276" y="2424536"/>
                </a:cubicBezTo>
                <a:cubicBezTo>
                  <a:pt x="3974940" y="2437217"/>
                  <a:pt x="3978887" y="2414346"/>
                  <a:pt x="3984243" y="2428385"/>
                </a:cubicBezTo>
                <a:cubicBezTo>
                  <a:pt x="3981706" y="2414459"/>
                  <a:pt x="4002568" y="2424536"/>
                  <a:pt x="4009192" y="2431216"/>
                </a:cubicBezTo>
                <a:cubicBezTo>
                  <a:pt x="3986076" y="2439594"/>
                  <a:pt x="3972967" y="2436537"/>
                  <a:pt x="3949004" y="2451596"/>
                </a:cubicBezTo>
                <a:lnTo>
                  <a:pt x="3964787" y="2456411"/>
                </a:lnTo>
                <a:lnTo>
                  <a:pt x="3974338" y="2452547"/>
                </a:lnTo>
                <a:cubicBezTo>
                  <a:pt x="3984995" y="2451075"/>
                  <a:pt x="3996289" y="2450537"/>
                  <a:pt x="4005517" y="2447084"/>
                </a:cubicBezTo>
                <a:cubicBezTo>
                  <a:pt x="3997987" y="2454500"/>
                  <a:pt x="3989892" y="2458972"/>
                  <a:pt x="3980367" y="2461421"/>
                </a:cubicBezTo>
                <a:lnTo>
                  <a:pt x="3978931" y="2461514"/>
                </a:lnTo>
                <a:lnTo>
                  <a:pt x="3993969" y="2467447"/>
                </a:lnTo>
                <a:cubicBezTo>
                  <a:pt x="3982693" y="2449558"/>
                  <a:pt x="3998903" y="2462239"/>
                  <a:pt x="4002568" y="2471636"/>
                </a:cubicBezTo>
                <a:cubicBezTo>
                  <a:pt x="4002568" y="2460993"/>
                  <a:pt x="4008347" y="2459635"/>
                  <a:pt x="4015254" y="2460314"/>
                </a:cubicBezTo>
                <a:cubicBezTo>
                  <a:pt x="4015254" y="2464956"/>
                  <a:pt x="4013280" y="2464277"/>
                  <a:pt x="4011871" y="2465522"/>
                </a:cubicBezTo>
                <a:lnTo>
                  <a:pt x="4024535" y="2467423"/>
                </a:lnTo>
                <a:lnTo>
                  <a:pt x="4104947" y="2439043"/>
                </a:lnTo>
                <a:cubicBezTo>
                  <a:pt x="4134385" y="2428891"/>
                  <a:pt x="4164197" y="2419231"/>
                  <a:pt x="4194824" y="2411079"/>
                </a:cubicBezTo>
                <a:cubicBezTo>
                  <a:pt x="4194824" y="2417193"/>
                  <a:pt x="4193918" y="2421496"/>
                  <a:pt x="4190295" y="2422401"/>
                </a:cubicBezTo>
                <a:cubicBezTo>
                  <a:pt x="4220412" y="2432818"/>
                  <a:pt x="4240113" y="2396926"/>
                  <a:pt x="4262644" y="2384019"/>
                </a:cubicBezTo>
                <a:cubicBezTo>
                  <a:pt x="4260493" y="2401002"/>
                  <a:pt x="4248491" y="2403493"/>
                  <a:pt x="4241358" y="2413004"/>
                </a:cubicBezTo>
                <a:cubicBezTo>
                  <a:pt x="4255285" y="2415721"/>
                  <a:pt x="4279061" y="2402701"/>
                  <a:pt x="4296045" y="2398398"/>
                </a:cubicBezTo>
                <a:cubicBezTo>
                  <a:pt x="4284344" y="2410893"/>
                  <a:pt x="4268644" y="2418903"/>
                  <a:pt x="4251662" y="2421043"/>
                </a:cubicBezTo>
                <a:cubicBezTo>
                  <a:pt x="4271136" y="2455009"/>
                  <a:pt x="4296950" y="2441423"/>
                  <a:pt x="4313481" y="2460557"/>
                </a:cubicBezTo>
                <a:cubicBezTo>
                  <a:pt x="4308952" y="2455462"/>
                  <a:pt x="4315406" y="2483202"/>
                  <a:pt x="4322878" y="2489203"/>
                </a:cubicBezTo>
                <a:lnTo>
                  <a:pt x="4324929" y="2490438"/>
                </a:lnTo>
                <a:lnTo>
                  <a:pt x="4323783" y="2494071"/>
                </a:lnTo>
                <a:cubicBezTo>
                  <a:pt x="4323783" y="2489995"/>
                  <a:pt x="4337710" y="2516716"/>
                  <a:pt x="4330124" y="2518187"/>
                </a:cubicBezTo>
                <a:cubicBezTo>
                  <a:pt x="4350291" y="2523387"/>
                  <a:pt x="4369430" y="2531961"/>
                  <a:pt x="4386735" y="2543549"/>
                </a:cubicBezTo>
                <a:cubicBezTo>
                  <a:pt x="4370997" y="2549890"/>
                  <a:pt x="4322538" y="2508677"/>
                  <a:pt x="4323896" y="2569590"/>
                </a:cubicBezTo>
                <a:cubicBezTo>
                  <a:pt x="4339408" y="2600613"/>
                  <a:pt x="4355485" y="2629032"/>
                  <a:pt x="4380508" y="2620314"/>
                </a:cubicBezTo>
                <a:cubicBezTo>
                  <a:pt x="4382044" y="2628591"/>
                  <a:pt x="4384872" y="2636577"/>
                  <a:pt x="4388886" y="2643977"/>
                </a:cubicBezTo>
                <a:cubicBezTo>
                  <a:pt x="4390018" y="2652016"/>
                  <a:pt x="4379262" y="2640354"/>
                  <a:pt x="4374280" y="2646468"/>
                </a:cubicBezTo>
                <a:cubicBezTo>
                  <a:pt x="4372695" y="2649978"/>
                  <a:pt x="4374280" y="2657790"/>
                  <a:pt x="4369638" y="2657790"/>
                </a:cubicBezTo>
                <a:cubicBezTo>
                  <a:pt x="4373116" y="2667818"/>
                  <a:pt x="4378370" y="2677137"/>
                  <a:pt x="4385150" y="2685303"/>
                </a:cubicBezTo>
                <a:cubicBezTo>
                  <a:pt x="4381979" y="2693682"/>
                  <a:pt x="4361826" y="2657451"/>
                  <a:pt x="4368053" y="2698437"/>
                </a:cubicBezTo>
                <a:cubicBezTo>
                  <a:pt x="4370770" y="2712363"/>
                  <a:pt x="4378356" y="2705910"/>
                  <a:pt x="4384357" y="2705570"/>
                </a:cubicBezTo>
                <a:cubicBezTo>
                  <a:pt x="4385942" y="2716892"/>
                  <a:pt x="4380960" y="2716892"/>
                  <a:pt x="4375639" y="2716892"/>
                </a:cubicBezTo>
                <a:cubicBezTo>
                  <a:pt x="4381300" y="2739537"/>
                  <a:pt x="4388433" y="2749274"/>
                  <a:pt x="4383225" y="2760936"/>
                </a:cubicBezTo>
                <a:cubicBezTo>
                  <a:pt x="4398963" y="2786411"/>
                  <a:pt x="4400321" y="2779957"/>
                  <a:pt x="4414927" y="2795695"/>
                </a:cubicBezTo>
                <a:cubicBezTo>
                  <a:pt x="4413568" y="2806451"/>
                  <a:pt x="4400548" y="2795695"/>
                  <a:pt x="4395453" y="2794110"/>
                </a:cubicBezTo>
                <a:cubicBezTo>
                  <a:pt x="4394094" y="2799205"/>
                  <a:pt x="4392849" y="2804413"/>
                  <a:pt x="4391716" y="2809848"/>
                </a:cubicBezTo>
                <a:cubicBezTo>
                  <a:pt x="4398283" y="2824340"/>
                  <a:pt x="4407454" y="2802149"/>
                  <a:pt x="4411191" y="2811546"/>
                </a:cubicBezTo>
                <a:cubicBezTo>
                  <a:pt x="4412210" y="2818453"/>
                  <a:pt x="4413229" y="2825472"/>
                  <a:pt x="4415833" y="2825812"/>
                </a:cubicBezTo>
                <a:cubicBezTo>
                  <a:pt x="4412549" y="2836342"/>
                  <a:pt x="4399982" y="2814490"/>
                  <a:pt x="4391377" y="2819924"/>
                </a:cubicBezTo>
                <a:cubicBezTo>
                  <a:pt x="4392962" y="2826378"/>
                  <a:pt x="4401567" y="2827624"/>
                  <a:pt x="4393075" y="2829775"/>
                </a:cubicBezTo>
                <a:cubicBezTo>
                  <a:pt x="4397604" y="2838833"/>
                  <a:pt x="4406209" y="2829775"/>
                  <a:pt x="4411304" y="2836681"/>
                </a:cubicBezTo>
                <a:cubicBezTo>
                  <a:pt x="4405871" y="2843317"/>
                  <a:pt x="4398512" y="2848103"/>
                  <a:pt x="4390245" y="2850381"/>
                </a:cubicBezTo>
                <a:cubicBezTo>
                  <a:pt x="4391150" y="2863741"/>
                  <a:pt x="4396245" y="2859099"/>
                  <a:pt x="4398963" y="2863968"/>
                </a:cubicBezTo>
                <a:cubicBezTo>
                  <a:pt x="4403718" y="2863968"/>
                  <a:pt x="4404850" y="2858873"/>
                  <a:pt x="4402699" y="2848230"/>
                </a:cubicBezTo>
                <a:cubicBezTo>
                  <a:pt x="4412436" y="2860798"/>
                  <a:pt x="4416965" y="2878234"/>
                  <a:pt x="4425344" y="2879592"/>
                </a:cubicBezTo>
                <a:cubicBezTo>
                  <a:pt x="4431344" y="2892047"/>
                  <a:pt x="4417984" y="2890915"/>
                  <a:pt x="4425344" y="2894651"/>
                </a:cubicBezTo>
                <a:cubicBezTo>
                  <a:pt x="4423079" y="2917295"/>
                  <a:pt x="4388886" y="2897708"/>
                  <a:pt x="4384810" y="2917295"/>
                </a:cubicBezTo>
                <a:cubicBezTo>
                  <a:pt x="4397604" y="2926919"/>
                  <a:pt x="4407454" y="2902577"/>
                  <a:pt x="4423419" y="2920579"/>
                </a:cubicBezTo>
                <a:cubicBezTo>
                  <a:pt x="4419682" y="2938015"/>
                  <a:pt x="4401680" y="2924202"/>
                  <a:pt x="4385376" y="2931901"/>
                </a:cubicBezTo>
                <a:cubicBezTo>
                  <a:pt x="4396565" y="2943334"/>
                  <a:pt x="4404195" y="2957769"/>
                  <a:pt x="4407341" y="2973454"/>
                </a:cubicBezTo>
                <a:cubicBezTo>
                  <a:pt x="4407907" y="2980134"/>
                  <a:pt x="4402926" y="2978435"/>
                  <a:pt x="4399982" y="2979794"/>
                </a:cubicBezTo>
                <a:cubicBezTo>
                  <a:pt x="4408134" y="3007307"/>
                  <a:pt x="4423645" y="3002439"/>
                  <a:pt x="4438930" y="2998249"/>
                </a:cubicBezTo>
                <a:cubicBezTo>
                  <a:pt x="4439949" y="3005156"/>
                  <a:pt x="4440968" y="3012062"/>
                  <a:pt x="4443572" y="3012515"/>
                </a:cubicBezTo>
                <a:cubicBezTo>
                  <a:pt x="4440289" y="3018290"/>
                  <a:pt x="4434628" y="3016252"/>
                  <a:pt x="4426024" y="3020554"/>
                </a:cubicBezTo>
                <a:cubicBezTo>
                  <a:pt x="4428175" y="3031310"/>
                  <a:pt x="4435081" y="3021120"/>
                  <a:pt x="4439044" y="3023271"/>
                </a:cubicBezTo>
                <a:cubicBezTo>
                  <a:pt x="4440176" y="3034594"/>
                  <a:pt x="4429420" y="3027121"/>
                  <a:pt x="4425684" y="3030744"/>
                </a:cubicBezTo>
                <a:lnTo>
                  <a:pt x="4423193" y="3016025"/>
                </a:lnTo>
                <a:lnTo>
                  <a:pt x="4406889" y="3018856"/>
                </a:lnTo>
                <a:cubicBezTo>
                  <a:pt x="4409606" y="3032782"/>
                  <a:pt x="4416966" y="3026328"/>
                  <a:pt x="4422854" y="3026102"/>
                </a:cubicBezTo>
                <a:cubicBezTo>
                  <a:pt x="4426137" y="3061088"/>
                  <a:pt x="4440176" y="3072636"/>
                  <a:pt x="4447876" y="3062107"/>
                </a:cubicBezTo>
                <a:cubicBezTo>
                  <a:pt x="4450819" y="3066296"/>
                  <a:pt x="4451611" y="3079996"/>
                  <a:pt x="4456480" y="3075693"/>
                </a:cubicBezTo>
                <a:cubicBezTo>
                  <a:pt x="4454894" y="3083506"/>
                  <a:pt x="4451838" y="3087015"/>
                  <a:pt x="4460216" y="3085204"/>
                </a:cubicBezTo>
                <a:cubicBezTo>
                  <a:pt x="4460895" y="3089846"/>
                  <a:pt x="4458404" y="3089393"/>
                  <a:pt x="4457047" y="3090752"/>
                </a:cubicBezTo>
                <a:cubicBezTo>
                  <a:pt x="4459763" y="3102074"/>
                  <a:pt x="4467803" y="3089053"/>
                  <a:pt x="4470860" y="3098451"/>
                </a:cubicBezTo>
                <a:cubicBezTo>
                  <a:pt x="4456707" y="3095507"/>
                  <a:pt x="4441875" y="3107735"/>
                  <a:pt x="4429986" y="3115661"/>
                </a:cubicBezTo>
                <a:cubicBezTo>
                  <a:pt x="4436893" y="3128455"/>
                  <a:pt x="4444366" y="3112377"/>
                  <a:pt x="4450253" y="3112151"/>
                </a:cubicBezTo>
                <a:cubicBezTo>
                  <a:pt x="4451612" y="3121322"/>
                  <a:pt x="4444139" y="3116680"/>
                  <a:pt x="4446743" y="3127775"/>
                </a:cubicBezTo>
                <a:cubicBezTo>
                  <a:pt x="4456254" y="3151779"/>
                  <a:pt x="4474483" y="3120869"/>
                  <a:pt x="4482748" y="3131625"/>
                </a:cubicBezTo>
                <a:cubicBezTo>
                  <a:pt x="4506185" y="3131625"/>
                  <a:pt x="4477313" y="3134116"/>
                  <a:pt x="4474256" y="3142947"/>
                </a:cubicBezTo>
                <a:cubicBezTo>
                  <a:pt x="4471253" y="3140366"/>
                  <a:pt x="4467252" y="3139265"/>
                  <a:pt x="4463351" y="3139945"/>
                </a:cubicBezTo>
                <a:cubicBezTo>
                  <a:pt x="4459450" y="3140624"/>
                  <a:pt x="4456057" y="3143013"/>
                  <a:pt x="4454103" y="3146457"/>
                </a:cubicBezTo>
                <a:cubicBezTo>
                  <a:pt x="4456141" y="3154949"/>
                  <a:pt x="4459538" y="3156987"/>
                  <a:pt x="4463840" y="3154836"/>
                </a:cubicBezTo>
                <a:cubicBezTo>
                  <a:pt x="4465084" y="3170800"/>
                  <a:pt x="4448101" y="3152345"/>
                  <a:pt x="4450592" y="3162194"/>
                </a:cubicBezTo>
                <a:cubicBezTo>
                  <a:pt x="4448441" y="3157892"/>
                  <a:pt x="4447196" y="3142494"/>
                  <a:pt x="4438025" y="3149287"/>
                </a:cubicBezTo>
                <a:cubicBezTo>
                  <a:pt x="4445838" y="3167402"/>
                  <a:pt x="4442781" y="3207709"/>
                  <a:pt x="4431006" y="3215975"/>
                </a:cubicBezTo>
                <a:cubicBezTo>
                  <a:pt x="4434062" y="3222994"/>
                  <a:pt x="4438705" y="3221862"/>
                  <a:pt x="4442328" y="3223901"/>
                </a:cubicBezTo>
                <a:cubicBezTo>
                  <a:pt x="4445951" y="3236922"/>
                  <a:pt x="4439837" y="3234091"/>
                  <a:pt x="4438818" y="3239639"/>
                </a:cubicBezTo>
                <a:cubicBezTo>
                  <a:pt x="4451725" y="3265114"/>
                  <a:pt x="4467463" y="3224467"/>
                  <a:pt x="4478332" y="3252999"/>
                </a:cubicBezTo>
                <a:cubicBezTo>
                  <a:pt x="4478332" y="3271115"/>
                  <a:pt x="4443233" y="3262510"/>
                  <a:pt x="4449461" y="3288211"/>
                </a:cubicBezTo>
                <a:cubicBezTo>
                  <a:pt x="4439610" y="3301345"/>
                  <a:pt x="4415494" y="3279605"/>
                  <a:pt x="4405304" y="3306099"/>
                </a:cubicBezTo>
                <a:cubicBezTo>
                  <a:pt x="4433270" y="3309496"/>
                  <a:pt x="4464066" y="3300778"/>
                  <a:pt x="4488070" y="3321724"/>
                </a:cubicBezTo>
                <a:cubicBezTo>
                  <a:pt x="4488070" y="3330782"/>
                  <a:pt x="4484673" y="3323196"/>
                  <a:pt x="4482182" y="3322856"/>
                </a:cubicBezTo>
                <a:cubicBezTo>
                  <a:pt x="4479691" y="3322518"/>
                  <a:pt x="4482182" y="3332027"/>
                  <a:pt x="4482182" y="3337803"/>
                </a:cubicBezTo>
                <a:cubicBezTo>
                  <a:pt x="4466557" y="3337803"/>
                  <a:pt x="4460104" y="3342331"/>
                  <a:pt x="4448781" y="3333613"/>
                </a:cubicBezTo>
                <a:lnTo>
                  <a:pt x="4443680" y="3339614"/>
                </a:lnTo>
                <a:lnTo>
                  <a:pt x="4423434" y="3337788"/>
                </a:lnTo>
                <a:lnTo>
                  <a:pt x="4401024" y="3346097"/>
                </a:lnTo>
                <a:lnTo>
                  <a:pt x="4395964" y="3359131"/>
                </a:lnTo>
                <a:lnTo>
                  <a:pt x="4394948" y="3347921"/>
                </a:lnTo>
                <a:lnTo>
                  <a:pt x="4368280" y="3353201"/>
                </a:lnTo>
                <a:cubicBezTo>
                  <a:pt x="4369073" y="3357843"/>
                  <a:pt x="4371337" y="3356484"/>
                  <a:pt x="4373036" y="3357164"/>
                </a:cubicBezTo>
                <a:cubicBezTo>
                  <a:pt x="4372243" y="3361183"/>
                  <a:pt x="4370375" y="3363447"/>
                  <a:pt x="4369215" y="3366830"/>
                </a:cubicBezTo>
                <a:lnTo>
                  <a:pt x="4369601" y="3381742"/>
                </a:lnTo>
                <a:lnTo>
                  <a:pt x="4370692" y="3381985"/>
                </a:lnTo>
                <a:cubicBezTo>
                  <a:pt x="4398115" y="3381358"/>
                  <a:pt x="4425458" y="3363887"/>
                  <a:pt x="4450763" y="3359471"/>
                </a:cubicBezTo>
                <a:cubicBezTo>
                  <a:pt x="4442384" y="3375096"/>
                  <a:pt x="4425968" y="3374190"/>
                  <a:pt x="4413513" y="3381323"/>
                </a:cubicBezTo>
                <a:cubicBezTo>
                  <a:pt x="4430836" y="3387777"/>
                  <a:pt x="4466274" y="3382342"/>
                  <a:pt x="4489938" y="3383134"/>
                </a:cubicBezTo>
                <a:cubicBezTo>
                  <a:pt x="4471370" y="3393211"/>
                  <a:pt x="4448385" y="3393324"/>
                  <a:pt x="4424382" y="3392192"/>
                </a:cubicBezTo>
                <a:cubicBezTo>
                  <a:pt x="4439101" y="3430574"/>
                  <a:pt x="4476578" y="3424800"/>
                  <a:pt x="4492316" y="3448237"/>
                </a:cubicBezTo>
                <a:cubicBezTo>
                  <a:pt x="4488126" y="3442010"/>
                  <a:pt x="4487560" y="3470882"/>
                  <a:pt x="4495372" y="3478467"/>
                </a:cubicBezTo>
                <a:lnTo>
                  <a:pt x="4497868" y="3480395"/>
                </a:lnTo>
                <a:lnTo>
                  <a:pt x="4495372" y="3483336"/>
                </a:lnTo>
                <a:cubicBezTo>
                  <a:pt x="4496505" y="3479373"/>
                  <a:pt x="4506695" y="3509717"/>
                  <a:pt x="4496052" y="3508358"/>
                </a:cubicBezTo>
                <a:cubicBezTo>
                  <a:pt x="4519889" y="3518684"/>
                  <a:pt x="4542058" y="3532498"/>
                  <a:pt x="4561834" y="3549345"/>
                </a:cubicBezTo>
                <a:cubicBezTo>
                  <a:pt x="4539190" y="3550816"/>
                  <a:pt x="4489145" y="3496923"/>
                  <a:pt x="4471256" y="3555798"/>
                </a:cubicBezTo>
                <a:cubicBezTo>
                  <a:pt x="4481560" y="3589765"/>
                  <a:pt x="4493901" y="3622145"/>
                  <a:pt x="4528660" y="3621014"/>
                </a:cubicBezTo>
                <a:cubicBezTo>
                  <a:pt x="4529339" y="3629959"/>
                  <a:pt x="4528094" y="3641621"/>
                  <a:pt x="4531943" y="3646263"/>
                </a:cubicBezTo>
                <a:cubicBezTo>
                  <a:pt x="4530698" y="3654302"/>
                  <a:pt x="4520621" y="3639922"/>
                  <a:pt x="4512016" y="3644338"/>
                </a:cubicBezTo>
                <a:cubicBezTo>
                  <a:pt x="4508846" y="3647282"/>
                  <a:pt x="4507940" y="3655661"/>
                  <a:pt x="4502506" y="3653509"/>
                </a:cubicBezTo>
                <a:cubicBezTo>
                  <a:pt x="4503072" y="3668342"/>
                  <a:pt x="4509978" y="3674456"/>
                  <a:pt x="4513828" y="3684419"/>
                </a:cubicBezTo>
                <a:cubicBezTo>
                  <a:pt x="4507034" y="3691439"/>
                  <a:pt x="4492316" y="3650452"/>
                  <a:pt x="4487447" y="3692005"/>
                </a:cubicBezTo>
                <a:cubicBezTo>
                  <a:pt x="4486541" y="3706158"/>
                  <a:pt x="4498769" y="3702082"/>
                  <a:pt x="4506355" y="3703327"/>
                </a:cubicBezTo>
                <a:cubicBezTo>
                  <a:pt x="4504883" y="3714083"/>
                  <a:pt x="4498203" y="3713291"/>
                  <a:pt x="4491296" y="3711932"/>
                </a:cubicBezTo>
                <a:cubicBezTo>
                  <a:pt x="4491296" y="3735143"/>
                  <a:pt x="4497412" y="3746691"/>
                  <a:pt x="4487108" y="3756315"/>
                </a:cubicBezTo>
                <a:cubicBezTo>
                  <a:pt x="4499223" y="3785413"/>
                  <a:pt x="4502958" y="3779639"/>
                  <a:pt x="4516886" y="3799000"/>
                </a:cubicBezTo>
                <a:cubicBezTo>
                  <a:pt x="4511678" y="3808850"/>
                  <a:pt x="4498316" y="3794697"/>
                  <a:pt x="4492203" y="3791754"/>
                </a:cubicBezTo>
                <a:cubicBezTo>
                  <a:pt x="4488920" y="3796283"/>
                  <a:pt x="4485636" y="3800925"/>
                  <a:pt x="4482353" y="3805793"/>
                </a:cubicBezTo>
                <a:cubicBezTo>
                  <a:pt x="4486202" y="3821644"/>
                  <a:pt x="4504997" y="3802963"/>
                  <a:pt x="4507035" y="3813039"/>
                </a:cubicBezTo>
                <a:cubicBezTo>
                  <a:pt x="4506130" y="3820059"/>
                  <a:pt x="4505337" y="3827079"/>
                  <a:pt x="4508507" y="3828211"/>
                </a:cubicBezTo>
                <a:cubicBezTo>
                  <a:pt x="4500921" y="3837382"/>
                  <a:pt x="4491637" y="3812587"/>
                  <a:pt x="4478730" y="3815304"/>
                </a:cubicBezTo>
                <a:cubicBezTo>
                  <a:pt x="4478730" y="3822097"/>
                  <a:pt x="4489373" y="3825720"/>
                  <a:pt x="4477711" y="3825267"/>
                </a:cubicBezTo>
                <a:cubicBezTo>
                  <a:pt x="4480654" y="3835231"/>
                  <a:pt x="4494581" y="3829570"/>
                  <a:pt x="4499110" y="3837269"/>
                </a:cubicBezTo>
                <a:cubicBezTo>
                  <a:pt x="4489334" y="3842216"/>
                  <a:pt x="4478472" y="3844630"/>
                  <a:pt x="4467521" y="3844289"/>
                </a:cubicBezTo>
                <a:cubicBezTo>
                  <a:pt x="4464350" y="3857309"/>
                  <a:pt x="4472389" y="3854366"/>
                  <a:pt x="4474540" y="3859800"/>
                </a:cubicBezTo>
                <a:cubicBezTo>
                  <a:pt x="4480541" y="3861272"/>
                  <a:pt x="4483712" y="3856630"/>
                  <a:pt x="4484278" y="3845874"/>
                </a:cubicBezTo>
                <a:cubicBezTo>
                  <a:pt x="4492882" y="3860819"/>
                  <a:pt x="4493222" y="3878822"/>
                  <a:pt x="4503186" y="3882445"/>
                </a:cubicBezTo>
                <a:cubicBezTo>
                  <a:pt x="4506809" y="3896258"/>
                  <a:pt x="4490052" y="3890936"/>
                  <a:pt x="4498996" y="3897050"/>
                </a:cubicBezTo>
                <a:cubicBezTo>
                  <a:pt x="4488693" y="3918449"/>
                  <a:pt x="4450877" y="3889351"/>
                  <a:pt x="4439442" y="3906448"/>
                </a:cubicBezTo>
                <a:cubicBezTo>
                  <a:pt x="4452802" y="3919468"/>
                  <a:pt x="4473408" y="3898862"/>
                  <a:pt x="4488240" y="3920940"/>
                </a:cubicBezTo>
                <a:cubicBezTo>
                  <a:pt x="4477823" y="3936565"/>
                  <a:pt x="4459029" y="3917996"/>
                  <a:pt x="4435365" y="3920940"/>
                </a:cubicBezTo>
                <a:cubicBezTo>
                  <a:pt x="4445854" y="3933990"/>
                  <a:pt x="4451246" y="3950406"/>
                  <a:pt x="4450536" y="3967135"/>
                </a:cubicBezTo>
                <a:cubicBezTo>
                  <a:pt x="4449065" y="3973814"/>
                  <a:pt x="4443290" y="3970644"/>
                  <a:pt x="4439214" y="3971098"/>
                </a:cubicBezTo>
                <a:cubicBezTo>
                  <a:pt x="4441026" y="3999856"/>
                  <a:pt x="4462425" y="3999743"/>
                  <a:pt x="4483484" y="4000196"/>
                </a:cubicBezTo>
                <a:cubicBezTo>
                  <a:pt x="4482579" y="4007215"/>
                  <a:pt x="4481787" y="4014122"/>
                  <a:pt x="4484843" y="4015254"/>
                </a:cubicBezTo>
                <a:cubicBezTo>
                  <a:pt x="4478956" y="4019782"/>
                  <a:pt x="4472162" y="4016272"/>
                  <a:pt x="4459821" y="4017858"/>
                </a:cubicBezTo>
                <a:cubicBezTo>
                  <a:pt x="4459142" y="4029181"/>
                  <a:pt x="4471143" y="4021029"/>
                  <a:pt x="4475672" y="4024312"/>
                </a:cubicBezTo>
                <a:cubicBezTo>
                  <a:pt x="4473408" y="4035634"/>
                  <a:pt x="4462085" y="4025218"/>
                  <a:pt x="4456084" y="4027482"/>
                </a:cubicBezTo>
                <a:lnTo>
                  <a:pt x="4457443" y="4012650"/>
                </a:lnTo>
                <a:lnTo>
                  <a:pt x="4435591" y="4010612"/>
                </a:lnTo>
                <a:cubicBezTo>
                  <a:pt x="4434686" y="4024765"/>
                  <a:pt x="4446234" y="4020802"/>
                  <a:pt x="4453820" y="4021934"/>
                </a:cubicBezTo>
                <a:cubicBezTo>
                  <a:pt x="4447027" y="4056467"/>
                  <a:pt x="4461406" y="4071639"/>
                  <a:pt x="4474653" y="4063827"/>
                </a:cubicBezTo>
                <a:cubicBezTo>
                  <a:pt x="4477030" y="4068695"/>
                  <a:pt x="4473747" y="4082055"/>
                  <a:pt x="4481333" y="4079338"/>
                </a:cubicBezTo>
                <a:cubicBezTo>
                  <a:pt x="4476804" y="4086358"/>
                  <a:pt x="4471709" y="4089188"/>
                  <a:pt x="4483144" y="4089528"/>
                </a:cubicBezTo>
                <a:cubicBezTo>
                  <a:pt x="4482578" y="4094283"/>
                  <a:pt x="4479408" y="4093038"/>
                  <a:pt x="4477257" y="4093944"/>
                </a:cubicBezTo>
                <a:cubicBezTo>
                  <a:pt x="4477257" y="4105266"/>
                  <a:pt x="4491523" y="4095416"/>
                  <a:pt x="4492542" y="4105266"/>
                </a:cubicBezTo>
                <a:cubicBezTo>
                  <a:pt x="4475219" y="4098473"/>
                  <a:pt x="4452461" y="4105266"/>
                  <a:pt x="4434686" y="4109908"/>
                </a:cubicBezTo>
                <a:cubicBezTo>
                  <a:pt x="4439442" y="4124174"/>
                  <a:pt x="4454046" y="4110927"/>
                  <a:pt x="4461746" y="4112512"/>
                </a:cubicBezTo>
                <a:cubicBezTo>
                  <a:pt x="4460614" y="4121683"/>
                  <a:pt x="4452462" y="4115003"/>
                  <a:pt x="4452236" y="4126438"/>
                </a:cubicBezTo>
                <a:cubicBezTo>
                  <a:pt x="4456878" y="4152253"/>
                  <a:pt x="4489939" y="4127910"/>
                  <a:pt x="4497525" y="4140591"/>
                </a:cubicBezTo>
                <a:cubicBezTo>
                  <a:pt x="4527415" y="4147951"/>
                  <a:pt x="4489826" y="4141384"/>
                  <a:pt x="4483032" y="4149309"/>
                </a:cubicBezTo>
                <a:cubicBezTo>
                  <a:pt x="4475801" y="4142141"/>
                  <a:pt x="4464508" y="4141098"/>
                  <a:pt x="4456085" y="4146818"/>
                </a:cubicBezTo>
                <a:cubicBezTo>
                  <a:pt x="4456085" y="4155536"/>
                  <a:pt x="4459708" y="4158141"/>
                  <a:pt x="4465936" y="4158141"/>
                </a:cubicBezTo>
                <a:cubicBezTo>
                  <a:pt x="4462426" y="4173765"/>
                  <a:pt x="4446575" y="4151121"/>
                  <a:pt x="4446687" y="4161311"/>
                </a:cubicBezTo>
                <a:cubicBezTo>
                  <a:pt x="4445102" y="4156555"/>
                  <a:pt x="4448385" y="4141384"/>
                  <a:pt x="4434572" y="4145233"/>
                </a:cubicBezTo>
                <a:cubicBezTo>
                  <a:pt x="4438762" y="4164934"/>
                  <a:pt x="4422118" y="4202750"/>
                  <a:pt x="4404568" y="4207166"/>
                </a:cubicBezTo>
                <a:cubicBezTo>
                  <a:pt x="4406154" y="4214865"/>
                  <a:pt x="4412495" y="4215205"/>
                  <a:pt x="4417023" y="4218488"/>
                </a:cubicBezTo>
                <a:cubicBezTo>
                  <a:pt x="4417702" y="4231961"/>
                  <a:pt x="4410683" y="4227433"/>
                  <a:pt x="4407738" y="4232414"/>
                </a:cubicBezTo>
                <a:cubicBezTo>
                  <a:pt x="4416005" y="4260720"/>
                  <a:pt x="4448952" y="4226300"/>
                  <a:pt x="4453820" y="4256757"/>
                </a:cubicBezTo>
                <a:cubicBezTo>
                  <a:pt x="4447820" y="4274193"/>
                  <a:pt x="4406040" y="4255738"/>
                  <a:pt x="4405815" y="4282232"/>
                </a:cubicBezTo>
                <a:cubicBezTo>
                  <a:pt x="4389171" y="4292082"/>
                  <a:pt x="4365508" y="4263890"/>
                  <a:pt x="4343995" y="4286648"/>
                </a:cubicBezTo>
                <a:cubicBezTo>
                  <a:pt x="4378642" y="4297970"/>
                  <a:pt x="4420534" y="4298649"/>
                  <a:pt x="4444537" y="4325709"/>
                </a:cubicBezTo>
                <a:cubicBezTo>
                  <a:pt x="4441820" y="4334315"/>
                  <a:pt x="4439668" y="4325709"/>
                  <a:pt x="4436611" y="4324917"/>
                </a:cubicBezTo>
                <a:cubicBezTo>
                  <a:pt x="4433441" y="4325483"/>
                  <a:pt x="4433554" y="4333748"/>
                  <a:pt x="4432535" y="4339409"/>
                </a:cubicBezTo>
                <a:cubicBezTo>
                  <a:pt x="4412495" y="4335560"/>
                  <a:pt x="4402984" y="4337371"/>
                  <a:pt x="4391322" y="4325709"/>
                </a:cubicBezTo>
                <a:cubicBezTo>
                  <a:pt x="4375358" y="4344051"/>
                  <a:pt x="4351128" y="4342353"/>
                  <a:pt x="4326220" y="4340089"/>
                </a:cubicBezTo>
                <a:cubicBezTo>
                  <a:pt x="4335276" y="4328766"/>
                  <a:pt x="4365621" y="4328766"/>
                  <a:pt x="4382830" y="4330012"/>
                </a:cubicBezTo>
                <a:cubicBezTo>
                  <a:pt x="4347618" y="4311217"/>
                  <a:pt x="4319992" y="4333182"/>
                  <a:pt x="4282402" y="4321747"/>
                </a:cubicBezTo>
                <a:cubicBezTo>
                  <a:pt x="4282402" y="4326502"/>
                  <a:pt x="4285346" y="4325823"/>
                  <a:pt x="4287384" y="4326955"/>
                </a:cubicBezTo>
                <a:cubicBezTo>
                  <a:pt x="4282855" y="4334201"/>
                  <a:pt x="4274930" y="4333635"/>
                  <a:pt x="4274930" y="4351071"/>
                </a:cubicBezTo>
                <a:cubicBezTo>
                  <a:pt x="4185937" y="4390699"/>
                  <a:pt x="4051881" y="4362393"/>
                  <a:pt x="3965041" y="4367375"/>
                </a:cubicBezTo>
                <a:cubicBezTo>
                  <a:pt x="3965041" y="4362620"/>
                  <a:pt x="3968324" y="4363639"/>
                  <a:pt x="3970475" y="4362620"/>
                </a:cubicBezTo>
                <a:cubicBezTo>
                  <a:pt x="3951907" y="4357072"/>
                  <a:pt x="3923941" y="4372244"/>
                  <a:pt x="3899372" y="4360129"/>
                </a:cubicBezTo>
                <a:lnTo>
                  <a:pt x="3903529" y="4351726"/>
                </a:lnTo>
                <a:lnTo>
                  <a:pt x="3912958" y="4350505"/>
                </a:lnTo>
                <a:cubicBezTo>
                  <a:pt x="3909675" y="4350109"/>
                  <a:pt x="3906477" y="4349684"/>
                  <a:pt x="3904000" y="4350774"/>
                </a:cubicBezTo>
                <a:lnTo>
                  <a:pt x="3903529" y="4351726"/>
                </a:lnTo>
                <a:lnTo>
                  <a:pt x="3849554" y="4358714"/>
                </a:lnTo>
                <a:cubicBezTo>
                  <a:pt x="3828721" y="4361233"/>
                  <a:pt x="3807492" y="4361261"/>
                  <a:pt x="3783772" y="4351977"/>
                </a:cubicBezTo>
                <a:cubicBezTo>
                  <a:pt x="3747541" y="4337598"/>
                  <a:pt x="3794528" y="4348467"/>
                  <a:pt x="3794415" y="4347108"/>
                </a:cubicBezTo>
                <a:cubicBezTo>
                  <a:pt x="3790905" y="4321067"/>
                  <a:pt x="3745503" y="4363978"/>
                  <a:pt x="3738936" y="4351184"/>
                </a:cubicBezTo>
                <a:cubicBezTo>
                  <a:pt x="3739729" y="4344051"/>
                  <a:pt x="3746862" y="4349598"/>
                  <a:pt x="3747088" y="4341334"/>
                </a:cubicBezTo>
                <a:cubicBezTo>
                  <a:pt x="3740521" y="4331257"/>
                  <a:pt x="3734294" y="4346203"/>
                  <a:pt x="3723198" y="4350845"/>
                </a:cubicBezTo>
                <a:cubicBezTo>
                  <a:pt x="3723878" y="4345410"/>
                  <a:pt x="3728406" y="4347561"/>
                  <a:pt x="3728633" y="4340994"/>
                </a:cubicBezTo>
                <a:lnTo>
                  <a:pt x="3716550" y="4340916"/>
                </a:lnTo>
                <a:lnTo>
                  <a:pt x="3720052" y="4360525"/>
                </a:lnTo>
                <a:cubicBezTo>
                  <a:pt x="3718920" y="4367318"/>
                  <a:pt x="3713259" y="4364488"/>
                  <a:pt x="3709296" y="4365054"/>
                </a:cubicBezTo>
                <a:cubicBezTo>
                  <a:pt x="3712353" y="4393699"/>
                  <a:pt x="3732846" y="4392454"/>
                  <a:pt x="3753000" y="4391887"/>
                </a:cubicBezTo>
                <a:cubicBezTo>
                  <a:pt x="3752434" y="4398907"/>
                  <a:pt x="3751981" y="4405814"/>
                  <a:pt x="3755038" y="4406833"/>
                </a:cubicBezTo>
                <a:cubicBezTo>
                  <a:pt x="3749490" y="4411701"/>
                  <a:pt x="3742810" y="4408531"/>
                  <a:pt x="3731148" y="4410795"/>
                </a:cubicBezTo>
                <a:cubicBezTo>
                  <a:pt x="3731148" y="4422118"/>
                  <a:pt x="3742470" y="4413286"/>
                  <a:pt x="3746660" y="4416343"/>
                </a:cubicBezTo>
                <a:cubicBezTo>
                  <a:pt x="3745074" y="4427666"/>
                  <a:pt x="3733639" y="4417928"/>
                  <a:pt x="3728091" y="4420533"/>
                </a:cubicBezTo>
                <a:lnTo>
                  <a:pt x="3728091" y="4405700"/>
                </a:lnTo>
                <a:lnTo>
                  <a:pt x="3707032" y="4404795"/>
                </a:lnTo>
                <a:cubicBezTo>
                  <a:pt x="3707032" y="4418947"/>
                  <a:pt x="3717675" y="4414305"/>
                  <a:pt x="3725034" y="4415438"/>
                </a:cubicBezTo>
                <a:cubicBezTo>
                  <a:pt x="3720166" y="4450310"/>
                  <a:pt x="3734658" y="4464689"/>
                  <a:pt x="3746999" y="4456198"/>
                </a:cubicBezTo>
                <a:cubicBezTo>
                  <a:pt x="3749604" y="4460953"/>
                  <a:pt x="3746999" y="4474426"/>
                  <a:pt x="3754246" y="4471369"/>
                </a:cubicBezTo>
                <a:cubicBezTo>
                  <a:pt x="3750170" y="4478616"/>
                  <a:pt x="3745414" y="4481673"/>
                  <a:pt x="3756397" y="4481446"/>
                </a:cubicBezTo>
                <a:cubicBezTo>
                  <a:pt x="3756397" y="4486201"/>
                  <a:pt x="3753000" y="4485069"/>
                  <a:pt x="3750962" y="4486201"/>
                </a:cubicBezTo>
                <a:cubicBezTo>
                  <a:pt x="3750962" y="4497524"/>
                  <a:pt x="3764888" y="4486881"/>
                  <a:pt x="3766247" y="4496731"/>
                </a:cubicBezTo>
                <a:cubicBezTo>
                  <a:pt x="3749264" y="4490730"/>
                  <a:pt x="3727638" y="4499222"/>
                  <a:pt x="3710768" y="4504317"/>
                </a:cubicBezTo>
                <a:cubicBezTo>
                  <a:pt x="3715976" y="4518356"/>
                  <a:pt x="3729450" y="4504317"/>
                  <a:pt x="3736922" y="4505449"/>
                </a:cubicBezTo>
                <a:cubicBezTo>
                  <a:pt x="3736243" y="4514733"/>
                  <a:pt x="3728204" y="4508506"/>
                  <a:pt x="3728431" y="4519942"/>
                </a:cubicBezTo>
                <a:cubicBezTo>
                  <a:pt x="3734205" y="4545417"/>
                  <a:pt x="3765002" y="4519376"/>
                  <a:pt x="3772588" y="4531264"/>
                </a:cubicBezTo>
                <a:cubicBezTo>
                  <a:pt x="3801912" y="4537038"/>
                  <a:pt x="3765115" y="4532509"/>
                  <a:pt x="3759114" y="4540661"/>
                </a:cubicBezTo>
                <a:cubicBezTo>
                  <a:pt x="3751824" y="4533885"/>
                  <a:pt x="3740693" y="4533405"/>
                  <a:pt x="3732846" y="4539529"/>
                </a:cubicBezTo>
                <a:cubicBezTo>
                  <a:pt x="3732846" y="4548247"/>
                  <a:pt x="3736922" y="4550851"/>
                  <a:pt x="3742923" y="4549945"/>
                </a:cubicBezTo>
                <a:cubicBezTo>
                  <a:pt x="3740206" y="4565683"/>
                  <a:pt x="3723789" y="4543945"/>
                  <a:pt x="3724355" y="4554135"/>
                </a:cubicBezTo>
                <a:cubicBezTo>
                  <a:pt x="3722656" y="4549379"/>
                  <a:pt x="3725148" y="4534094"/>
                  <a:pt x="3711900" y="4538623"/>
                </a:cubicBezTo>
                <a:cubicBezTo>
                  <a:pt x="3716882" y="4558097"/>
                  <a:pt x="3702503" y="4596706"/>
                  <a:pt x="3685633" y="4602141"/>
                </a:cubicBezTo>
                <a:cubicBezTo>
                  <a:pt x="3687444" y="4609614"/>
                  <a:pt x="3693672" y="4609614"/>
                  <a:pt x="3698200" y="4612557"/>
                </a:cubicBezTo>
                <a:cubicBezTo>
                  <a:pt x="3699445" y="4626031"/>
                  <a:pt x="3692425" y="4621841"/>
                  <a:pt x="3689822" y="4627050"/>
                </a:cubicBezTo>
                <a:cubicBezTo>
                  <a:pt x="3699219" y="4654789"/>
                  <a:pt x="3729790" y="4618671"/>
                  <a:pt x="3736016" y="4648902"/>
                </a:cubicBezTo>
                <a:cubicBezTo>
                  <a:pt x="3731034" y="4666677"/>
                  <a:pt x="3689255" y="4650373"/>
                  <a:pt x="3690727" y="4676867"/>
                </a:cubicBezTo>
                <a:cubicBezTo>
                  <a:pt x="3674876" y="4687397"/>
                  <a:pt x="3650420" y="4660790"/>
                  <a:pt x="3630266" y="4684227"/>
                </a:cubicBezTo>
                <a:cubicBezTo>
                  <a:pt x="3664233" y="4693964"/>
                  <a:pt x="3705899" y="4692379"/>
                  <a:pt x="3730808" y="4718194"/>
                </a:cubicBezTo>
                <a:cubicBezTo>
                  <a:pt x="3728543" y="4727025"/>
                  <a:pt x="3726052" y="4718873"/>
                  <a:pt x="3722995" y="4718194"/>
                </a:cubicBezTo>
                <a:cubicBezTo>
                  <a:pt x="3719939" y="4717514"/>
                  <a:pt x="3720391" y="4727138"/>
                  <a:pt x="3719712" y="4732912"/>
                </a:cubicBezTo>
                <a:cubicBezTo>
                  <a:pt x="3699785" y="4729969"/>
                  <a:pt x="3690502" y="4732346"/>
                  <a:pt x="3678386" y="4721590"/>
                </a:cubicBezTo>
                <a:cubicBezTo>
                  <a:pt x="3663668" y="4740725"/>
                  <a:pt x="3639664" y="4740272"/>
                  <a:pt x="3614981" y="4738800"/>
                </a:cubicBezTo>
                <a:cubicBezTo>
                  <a:pt x="3623473" y="4727478"/>
                  <a:pt x="3653250" y="4725779"/>
                  <a:pt x="3670348" y="4726232"/>
                </a:cubicBezTo>
                <a:cubicBezTo>
                  <a:pt x="3635022" y="4709475"/>
                  <a:pt x="3608755" y="4732007"/>
                  <a:pt x="3571278" y="4722269"/>
                </a:cubicBezTo>
                <a:cubicBezTo>
                  <a:pt x="3571278" y="4727025"/>
                  <a:pt x="3574335" y="4726232"/>
                  <a:pt x="3576260" y="4727251"/>
                </a:cubicBezTo>
                <a:cubicBezTo>
                  <a:pt x="3572071" y="4734724"/>
                  <a:pt x="3564372" y="4734384"/>
                  <a:pt x="3564938" y="4751820"/>
                </a:cubicBezTo>
                <a:cubicBezTo>
                  <a:pt x="3478435" y="4795298"/>
                  <a:pt x="3344608" y="4770049"/>
                  <a:pt x="3259238" y="4775710"/>
                </a:cubicBezTo>
                <a:cubicBezTo>
                  <a:pt x="3259238" y="4770955"/>
                  <a:pt x="3262522" y="4771974"/>
                  <a:pt x="3264560" y="4770955"/>
                </a:cubicBezTo>
                <a:cubicBezTo>
                  <a:pt x="3246218" y="4765860"/>
                  <a:pt x="3218591" y="4780805"/>
                  <a:pt x="3194248" y="4768804"/>
                </a:cubicBezTo>
                <a:lnTo>
                  <a:pt x="3198384" y="4760430"/>
                </a:lnTo>
                <a:lnTo>
                  <a:pt x="3207609" y="4759180"/>
                </a:lnTo>
                <a:cubicBezTo>
                  <a:pt x="3204382" y="4758784"/>
                  <a:pt x="3201212" y="4758501"/>
                  <a:pt x="3198763" y="4759661"/>
                </a:cubicBezTo>
                <a:lnTo>
                  <a:pt x="3198384" y="4760430"/>
                </a:lnTo>
                <a:lnTo>
                  <a:pt x="3144841" y="4767685"/>
                </a:lnTo>
                <a:cubicBezTo>
                  <a:pt x="3124192" y="4770275"/>
                  <a:pt x="3103161" y="4770275"/>
                  <a:pt x="3079780" y="4760652"/>
                </a:cubicBezTo>
                <a:cubicBezTo>
                  <a:pt x="3044002" y="4746046"/>
                  <a:pt x="3090424" y="4757255"/>
                  <a:pt x="3090310" y="4755896"/>
                </a:cubicBezTo>
                <a:cubicBezTo>
                  <a:pt x="3086914" y="4729855"/>
                  <a:pt x="3041850" y="4772540"/>
                  <a:pt x="3035397" y="4759520"/>
                </a:cubicBezTo>
                <a:cubicBezTo>
                  <a:pt x="3036189" y="4752387"/>
                  <a:pt x="3043209" y="4758048"/>
                  <a:pt x="3043549" y="4749896"/>
                </a:cubicBezTo>
                <a:cubicBezTo>
                  <a:pt x="3037208" y="4739706"/>
                  <a:pt x="3030755" y="4754651"/>
                  <a:pt x="3019772" y="4759180"/>
                </a:cubicBezTo>
                <a:cubicBezTo>
                  <a:pt x="3020565" y="4753744"/>
                  <a:pt x="3025094" y="4755896"/>
                  <a:pt x="3025207" y="4749443"/>
                </a:cubicBezTo>
                <a:cubicBezTo>
                  <a:pt x="2928742" y="4739932"/>
                  <a:pt x="2827181" y="4765747"/>
                  <a:pt x="2725055" y="4762803"/>
                </a:cubicBezTo>
                <a:cubicBezTo>
                  <a:pt x="2720187" y="4776050"/>
                  <a:pt x="2736377" y="4772653"/>
                  <a:pt x="2727433" y="4777748"/>
                </a:cubicBezTo>
                <a:cubicBezTo>
                  <a:pt x="2731509" y="4786919"/>
                  <a:pt x="2735698" y="4774465"/>
                  <a:pt x="2740227" y="4787938"/>
                </a:cubicBezTo>
                <a:cubicBezTo>
                  <a:pt x="2739095" y="4797562"/>
                  <a:pt x="2728905" y="4787938"/>
                  <a:pt x="2732075" y="4807639"/>
                </a:cubicBezTo>
                <a:cubicBezTo>
                  <a:pt x="2725056" y="4798128"/>
                  <a:pt x="2725735" y="4774352"/>
                  <a:pt x="2719847" y="4762350"/>
                </a:cubicBezTo>
                <a:cubicBezTo>
                  <a:pt x="2668444" y="4734949"/>
                  <a:pt x="2625307" y="4784315"/>
                  <a:pt x="2568469" y="4779786"/>
                </a:cubicBezTo>
                <a:cubicBezTo>
                  <a:pt x="2568958" y="4787097"/>
                  <a:pt x="2574140" y="4793242"/>
                  <a:pt x="2581263" y="4794958"/>
                </a:cubicBezTo>
                <a:cubicBezTo>
                  <a:pt x="2580018" y="4815112"/>
                  <a:pt x="2548542" y="4750462"/>
                  <a:pt x="2542202" y="4794958"/>
                </a:cubicBezTo>
                <a:cubicBezTo>
                  <a:pt x="2511518" y="4772314"/>
                  <a:pt x="2488195" y="4779219"/>
                  <a:pt x="2451624" y="4788844"/>
                </a:cubicBezTo>
                <a:cubicBezTo>
                  <a:pt x="2451624" y="4780013"/>
                  <a:pt x="2448454" y="4778314"/>
                  <a:pt x="2449246" y="4769030"/>
                </a:cubicBezTo>
                <a:cubicBezTo>
                  <a:pt x="2441208" y="4771974"/>
                  <a:pt x="2441547" y="4791675"/>
                  <a:pt x="2428187" y="4783748"/>
                </a:cubicBezTo>
                <a:cubicBezTo>
                  <a:pt x="2428187" y="4774577"/>
                  <a:pt x="2437018" y="4780804"/>
                  <a:pt x="2438717" y="4773898"/>
                </a:cubicBezTo>
                <a:cubicBezTo>
                  <a:pt x="2417770" y="4758387"/>
                  <a:pt x="2393428" y="4780238"/>
                  <a:pt x="2370783" y="4778201"/>
                </a:cubicBezTo>
                <a:cubicBezTo>
                  <a:pt x="2376218" y="4768124"/>
                  <a:pt x="2369878" y="4768351"/>
                  <a:pt x="2365802" y="4763255"/>
                </a:cubicBezTo>
                <a:cubicBezTo>
                  <a:pt x="2365132" y="4769050"/>
                  <a:pt x="2362252" y="4774363"/>
                  <a:pt x="2357762" y="4778087"/>
                </a:cubicBezTo>
                <a:cubicBezTo>
                  <a:pt x="2353459" y="4774917"/>
                  <a:pt x="2356290" y="4766765"/>
                  <a:pt x="2360480" y="4768237"/>
                </a:cubicBezTo>
                <a:cubicBezTo>
                  <a:pt x="2325494" y="4759405"/>
                  <a:pt x="2266505" y="4769710"/>
                  <a:pt x="2214537" y="4777182"/>
                </a:cubicBezTo>
                <a:cubicBezTo>
                  <a:pt x="2214537" y="4788504"/>
                  <a:pt x="2225859" y="4779447"/>
                  <a:pt x="2230162" y="4782390"/>
                </a:cubicBezTo>
                <a:cubicBezTo>
                  <a:pt x="2228690" y="4787033"/>
                  <a:pt x="2222915" y="4789749"/>
                  <a:pt x="2227444" y="4792240"/>
                </a:cubicBezTo>
                <a:cubicBezTo>
                  <a:pt x="2185779" y="4791957"/>
                  <a:pt x="2140037" y="4790372"/>
                  <a:pt x="2096007" y="4787145"/>
                </a:cubicBezTo>
                <a:lnTo>
                  <a:pt x="2051957" y="4782939"/>
                </a:lnTo>
                <a:lnTo>
                  <a:pt x="2050866" y="4788986"/>
                </a:lnTo>
                <a:cubicBezTo>
                  <a:pt x="2049861" y="4790203"/>
                  <a:pt x="2048531" y="4789864"/>
                  <a:pt x="2047172" y="4789298"/>
                </a:cubicBezTo>
                <a:lnTo>
                  <a:pt x="2047172" y="4782483"/>
                </a:lnTo>
                <a:lnTo>
                  <a:pt x="2031971" y="4781031"/>
                </a:lnTo>
                <a:cubicBezTo>
                  <a:pt x="2011536" y="4778555"/>
                  <a:pt x="1992253" y="4775625"/>
                  <a:pt x="1974845" y="4772200"/>
                </a:cubicBezTo>
                <a:cubicBezTo>
                  <a:pt x="1978129" y="4763596"/>
                  <a:pt x="1984101" y="4760057"/>
                  <a:pt x="1991149" y="4758571"/>
                </a:cubicBezTo>
                <a:lnTo>
                  <a:pt x="2010909" y="4757428"/>
                </a:lnTo>
                <a:lnTo>
                  <a:pt x="1999391" y="4752127"/>
                </a:lnTo>
                <a:cubicBezTo>
                  <a:pt x="1995005" y="4750541"/>
                  <a:pt x="1990844" y="4749812"/>
                  <a:pt x="1987164" y="4751029"/>
                </a:cubicBezTo>
                <a:cubicBezTo>
                  <a:pt x="1988296" y="4721591"/>
                  <a:pt x="1996222" y="4746839"/>
                  <a:pt x="1999732" y="4730875"/>
                </a:cubicBezTo>
                <a:cubicBezTo>
                  <a:pt x="1999732" y="4735744"/>
                  <a:pt x="1998486" y="4734838"/>
                  <a:pt x="1997581" y="4735970"/>
                </a:cubicBezTo>
                <a:lnTo>
                  <a:pt x="2014422" y="4743352"/>
                </a:lnTo>
                <a:lnTo>
                  <a:pt x="2013907" y="4737440"/>
                </a:lnTo>
                <a:cubicBezTo>
                  <a:pt x="2023417" y="4741744"/>
                  <a:pt x="2027720" y="4728609"/>
                  <a:pt x="2032136" y="4737440"/>
                </a:cubicBezTo>
                <a:cubicBezTo>
                  <a:pt x="2034060" y="4750914"/>
                  <a:pt x="2019907" y="4733930"/>
                  <a:pt x="2021719" y="4747405"/>
                </a:cubicBezTo>
                <a:cubicBezTo>
                  <a:pt x="2026247" y="4758727"/>
                  <a:pt x="2034514" y="4736083"/>
                  <a:pt x="2042551" y="4737440"/>
                </a:cubicBezTo>
                <a:cubicBezTo>
                  <a:pt x="2021832" y="4716382"/>
                  <a:pt x="1987865" y="4725553"/>
                  <a:pt x="1969524" y="4707777"/>
                </a:cubicBezTo>
                <a:cubicBezTo>
                  <a:pt x="1966466" y="4708570"/>
                  <a:pt x="1967372" y="4716834"/>
                  <a:pt x="1966920" y="4722722"/>
                </a:cubicBezTo>
                <a:cubicBezTo>
                  <a:pt x="1962391" y="4717825"/>
                  <a:pt x="1956588" y="4715639"/>
                  <a:pt x="1950013" y="4715048"/>
                </a:cubicBezTo>
                <a:lnTo>
                  <a:pt x="1942489" y="4715711"/>
                </a:lnTo>
                <a:lnTo>
                  <a:pt x="1942417" y="4715930"/>
                </a:lnTo>
                <a:lnTo>
                  <a:pt x="1942341" y="4715724"/>
                </a:lnTo>
                <a:lnTo>
                  <a:pt x="1934383" y="4716426"/>
                </a:lnTo>
                <a:lnTo>
                  <a:pt x="1933950" y="4717628"/>
                </a:lnTo>
                <a:lnTo>
                  <a:pt x="1932982" y="4716550"/>
                </a:lnTo>
                <a:lnTo>
                  <a:pt x="1928467" y="4716948"/>
                </a:lnTo>
                <a:lnTo>
                  <a:pt x="1907426" y="4721293"/>
                </a:lnTo>
                <a:lnTo>
                  <a:pt x="1915608" y="4723063"/>
                </a:lnTo>
                <a:cubicBezTo>
                  <a:pt x="1893982" y="4744575"/>
                  <a:pt x="1871791" y="4725101"/>
                  <a:pt x="1855147" y="4759747"/>
                </a:cubicBezTo>
                <a:cubicBezTo>
                  <a:pt x="1855480" y="4752794"/>
                  <a:pt x="1857091" y="4745961"/>
                  <a:pt x="1859902" y="4739593"/>
                </a:cubicBezTo>
                <a:cubicBezTo>
                  <a:pt x="1831484" y="4727365"/>
                  <a:pt x="1812802" y="4752161"/>
                  <a:pt x="1791063" y="4747066"/>
                </a:cubicBezTo>
                <a:cubicBezTo>
                  <a:pt x="1791629" y="4758388"/>
                  <a:pt x="1794120" y="4757595"/>
                  <a:pt x="1796838" y="4756803"/>
                </a:cubicBezTo>
                <a:cubicBezTo>
                  <a:pt x="1800800" y="4769484"/>
                  <a:pt x="1787440" y="4753633"/>
                  <a:pt x="1787214" y="4766653"/>
                </a:cubicBezTo>
                <a:cubicBezTo>
                  <a:pt x="1787893" y="4723289"/>
                  <a:pt x="1753247" y="4761219"/>
                  <a:pt x="1743850" y="4738574"/>
                </a:cubicBezTo>
                <a:cubicBezTo>
                  <a:pt x="1749511" y="4757595"/>
                  <a:pt x="1739547" y="4739593"/>
                  <a:pt x="1736830" y="4748877"/>
                </a:cubicBezTo>
                <a:cubicBezTo>
                  <a:pt x="1739094" y="4736196"/>
                  <a:pt x="1734905" y="4739140"/>
                  <a:pt x="1731961" y="4739140"/>
                </a:cubicBezTo>
                <a:cubicBezTo>
                  <a:pt x="1741246" y="4767899"/>
                  <a:pt x="1710336" y="4736536"/>
                  <a:pt x="1697995" y="4745820"/>
                </a:cubicBezTo>
                <a:cubicBezTo>
                  <a:pt x="1724602" y="4763257"/>
                  <a:pt x="1737623" y="4766087"/>
                  <a:pt x="1761286" y="4757822"/>
                </a:cubicBezTo>
                <a:cubicBezTo>
                  <a:pt x="1761852" y="4775258"/>
                  <a:pt x="1755398" y="4760086"/>
                  <a:pt x="1751209" y="4773107"/>
                </a:cubicBezTo>
                <a:cubicBezTo>
                  <a:pt x="1752568" y="4781825"/>
                  <a:pt x="1755398" y="4782051"/>
                  <a:pt x="1757210" y="4787826"/>
                </a:cubicBezTo>
                <a:cubicBezTo>
                  <a:pt x="1752115" y="4805262"/>
                  <a:pt x="1748265" y="4761445"/>
                  <a:pt x="1741246" y="4768691"/>
                </a:cubicBezTo>
                <a:cubicBezTo>
                  <a:pt x="1742265" y="4775258"/>
                  <a:pt x="1743963" y="4777749"/>
                  <a:pt x="1746001" y="4778315"/>
                </a:cubicBezTo>
                <a:cubicBezTo>
                  <a:pt x="1744636" y="4783171"/>
                  <a:pt x="1744138" y="4788231"/>
                  <a:pt x="1744529" y="4793260"/>
                </a:cubicBezTo>
                <a:cubicBezTo>
                  <a:pt x="1704901" y="4783976"/>
                  <a:pt x="1663236" y="4769937"/>
                  <a:pt x="1621343" y="4784769"/>
                </a:cubicBezTo>
                <a:lnTo>
                  <a:pt x="1616349" y="4782102"/>
                </a:lnTo>
                <a:lnTo>
                  <a:pt x="1617994" y="4780329"/>
                </a:lnTo>
                <a:lnTo>
                  <a:pt x="1619079" y="4780353"/>
                </a:lnTo>
                <a:lnTo>
                  <a:pt x="1618286" y="4780013"/>
                </a:lnTo>
                <a:lnTo>
                  <a:pt x="1617994" y="4780329"/>
                </a:lnTo>
                <a:lnTo>
                  <a:pt x="1612807" y="4780212"/>
                </a:lnTo>
                <a:lnTo>
                  <a:pt x="1599605" y="4773163"/>
                </a:lnTo>
                <a:cubicBezTo>
                  <a:pt x="1591481" y="4772427"/>
                  <a:pt x="1582735" y="4773560"/>
                  <a:pt x="1574130" y="4772767"/>
                </a:cubicBezTo>
                <a:cubicBezTo>
                  <a:pt x="1511178" y="4766766"/>
                  <a:pt x="1454567" y="4805488"/>
                  <a:pt x="1392974" y="4820773"/>
                </a:cubicBezTo>
                <a:cubicBezTo>
                  <a:pt x="1392974" y="4814659"/>
                  <a:pt x="1392974" y="4810470"/>
                  <a:pt x="1395352" y="4810583"/>
                </a:cubicBezTo>
                <a:cubicBezTo>
                  <a:pt x="1380293" y="4796204"/>
                  <a:pt x="1370103" y="4828812"/>
                  <a:pt x="1358894" y="4838549"/>
                </a:cubicBezTo>
                <a:cubicBezTo>
                  <a:pt x="1360027" y="4822019"/>
                  <a:pt x="1366027" y="4821226"/>
                  <a:pt x="1369650" y="4812735"/>
                </a:cubicBezTo>
                <a:cubicBezTo>
                  <a:pt x="1362631" y="4808092"/>
                  <a:pt x="1350742" y="4817943"/>
                  <a:pt x="1342251" y="4820094"/>
                </a:cubicBezTo>
                <a:cubicBezTo>
                  <a:pt x="1345924" y="4810582"/>
                  <a:pt x="1354729" y="4804021"/>
                  <a:pt x="1364895" y="4803224"/>
                </a:cubicBezTo>
                <a:cubicBezTo>
                  <a:pt x="1355271" y="4766653"/>
                  <a:pt x="1342251" y="4777296"/>
                  <a:pt x="1333759" y="4756124"/>
                </a:cubicBezTo>
                <a:cubicBezTo>
                  <a:pt x="1336023" y="4761785"/>
                  <a:pt x="1332853" y="4733479"/>
                  <a:pt x="1329004" y="4726686"/>
                </a:cubicBezTo>
                <a:lnTo>
                  <a:pt x="1326923" y="4723669"/>
                </a:lnTo>
                <a:lnTo>
                  <a:pt x="1329004" y="4721704"/>
                </a:lnTo>
                <a:cubicBezTo>
                  <a:pt x="1329004" y="4725667"/>
                  <a:pt x="1321871" y="4696908"/>
                  <a:pt x="1325720" y="4697135"/>
                </a:cubicBezTo>
                <a:cubicBezTo>
                  <a:pt x="1314196" y="4688098"/>
                  <a:pt x="1304314" y="4677144"/>
                  <a:pt x="1296509" y="4664753"/>
                </a:cubicBezTo>
                <a:cubicBezTo>
                  <a:pt x="1304661" y="4660451"/>
                  <a:pt x="1329683" y="4707438"/>
                  <a:pt x="1329004" y="4646977"/>
                </a:cubicBezTo>
                <a:lnTo>
                  <a:pt x="1319874" y="4616264"/>
                </a:lnTo>
                <a:lnTo>
                  <a:pt x="1316548" y="4617992"/>
                </a:lnTo>
                <a:lnTo>
                  <a:pt x="1319597" y="4615334"/>
                </a:lnTo>
                <a:lnTo>
                  <a:pt x="1316252" y="4604080"/>
                </a:lnTo>
                <a:cubicBezTo>
                  <a:pt x="1311539" y="4593169"/>
                  <a:pt x="1306190" y="4587026"/>
                  <a:pt x="1299679" y="4589800"/>
                </a:cubicBezTo>
                <a:cubicBezTo>
                  <a:pt x="1298845" y="4581508"/>
                  <a:pt x="1297368" y="4573294"/>
                  <a:pt x="1295263" y="4565231"/>
                </a:cubicBezTo>
                <a:lnTo>
                  <a:pt x="1297600" y="4564076"/>
                </a:lnTo>
                <a:lnTo>
                  <a:pt x="1284393" y="4560927"/>
                </a:lnTo>
                <a:cubicBezTo>
                  <a:pt x="1289488" y="4563645"/>
                  <a:pt x="1283883" y="4549549"/>
                  <a:pt x="1276129" y="4541041"/>
                </a:cubicBezTo>
                <a:lnTo>
                  <a:pt x="1268358" y="4535500"/>
                </a:lnTo>
                <a:lnTo>
                  <a:pt x="1267269" y="4535561"/>
                </a:lnTo>
                <a:lnTo>
                  <a:pt x="1239492" y="4541405"/>
                </a:lnTo>
                <a:lnTo>
                  <a:pt x="1239443" y="4541453"/>
                </a:lnTo>
                <a:cubicBezTo>
                  <a:pt x="1237405" y="4547624"/>
                  <a:pt x="1230272" y="4550851"/>
                  <a:pt x="1222474" y="4551502"/>
                </a:cubicBezTo>
                <a:lnTo>
                  <a:pt x="1210049" y="4548297"/>
                </a:lnTo>
                <a:lnTo>
                  <a:pt x="1152410" y="4562888"/>
                </a:lnTo>
                <a:cubicBezTo>
                  <a:pt x="1080501" y="4587445"/>
                  <a:pt x="1013481" y="4626507"/>
                  <a:pt x="940028" y="4653086"/>
                </a:cubicBezTo>
                <a:cubicBezTo>
                  <a:pt x="939236" y="4646972"/>
                  <a:pt x="940028" y="4642669"/>
                  <a:pt x="942745" y="4641763"/>
                </a:cubicBezTo>
                <a:cubicBezTo>
                  <a:pt x="916704" y="4632139"/>
                  <a:pt x="904023" y="4668144"/>
                  <a:pt x="886814" y="4681618"/>
                </a:cubicBezTo>
                <a:cubicBezTo>
                  <a:pt x="886814" y="4664747"/>
                  <a:pt x="896438" y="4661917"/>
                  <a:pt x="901306" y="4652293"/>
                </a:cubicBezTo>
                <a:cubicBezTo>
                  <a:pt x="889984" y="4649915"/>
                  <a:pt x="871302" y="4663615"/>
                  <a:pt x="857716" y="4668597"/>
                </a:cubicBezTo>
                <a:cubicBezTo>
                  <a:pt x="865251" y="4656240"/>
                  <a:pt x="877531" y="4647520"/>
                  <a:pt x="891682" y="4644481"/>
                </a:cubicBezTo>
                <a:cubicBezTo>
                  <a:pt x="871868" y="4611080"/>
                  <a:pt x="852394" y="4625799"/>
                  <a:pt x="836203" y="4607344"/>
                </a:cubicBezTo>
                <a:cubicBezTo>
                  <a:pt x="840506" y="4612212"/>
                  <a:pt x="832241" y="4584699"/>
                  <a:pt x="824881" y="4579378"/>
                </a:cubicBezTo>
                <a:lnTo>
                  <a:pt x="822806" y="4578103"/>
                </a:lnTo>
                <a:lnTo>
                  <a:pt x="823636" y="4574509"/>
                </a:lnTo>
                <a:cubicBezTo>
                  <a:pt x="823636" y="4578585"/>
                  <a:pt x="809483" y="4551865"/>
                  <a:pt x="815710" y="4550959"/>
                </a:cubicBezTo>
                <a:cubicBezTo>
                  <a:pt x="797844" y="4546463"/>
                  <a:pt x="780931" y="4538794"/>
                  <a:pt x="765779" y="4528315"/>
                </a:cubicBezTo>
                <a:cubicBezTo>
                  <a:pt x="778234" y="4521521"/>
                  <a:pt x="823070" y="4560583"/>
                  <a:pt x="815597" y="4500349"/>
                </a:cubicBezTo>
                <a:cubicBezTo>
                  <a:pt x="799293" y="4470118"/>
                  <a:pt x="782763" y="4442719"/>
                  <a:pt x="762835" y="4452229"/>
                </a:cubicBezTo>
                <a:cubicBezTo>
                  <a:pt x="760673" y="4444279"/>
                  <a:pt x="757435" y="4436661"/>
                  <a:pt x="753212" y="4429585"/>
                </a:cubicBezTo>
                <a:cubicBezTo>
                  <a:pt x="751513" y="4421546"/>
                  <a:pt x="761703" y="4432755"/>
                  <a:pt x="765326" y="4426528"/>
                </a:cubicBezTo>
                <a:cubicBezTo>
                  <a:pt x="766232" y="4422905"/>
                  <a:pt x="764307" y="4415206"/>
                  <a:pt x="768044" y="4415206"/>
                </a:cubicBezTo>
                <a:cubicBezTo>
                  <a:pt x="764540" y="4405560"/>
                  <a:pt x="759576" y="4396511"/>
                  <a:pt x="753325" y="4388372"/>
                </a:cubicBezTo>
                <a:cubicBezTo>
                  <a:pt x="755136" y="4379994"/>
                  <a:pt x="775969" y="4414979"/>
                  <a:pt x="766345" y="4374672"/>
                </a:cubicBezTo>
                <a:cubicBezTo>
                  <a:pt x="762609" y="4360972"/>
                  <a:pt x="756948" y="4367766"/>
                  <a:pt x="751853" y="4368219"/>
                </a:cubicBezTo>
                <a:cubicBezTo>
                  <a:pt x="749362" y="4357576"/>
                  <a:pt x="753551" y="4356896"/>
                  <a:pt x="757967" y="4356896"/>
                </a:cubicBezTo>
                <a:cubicBezTo>
                  <a:pt x="750834" y="4334252"/>
                  <a:pt x="743814" y="4325307"/>
                  <a:pt x="746645" y="4313532"/>
                </a:cubicBezTo>
                <a:cubicBezTo>
                  <a:pt x="730680" y="4288963"/>
                  <a:pt x="730227" y="4295303"/>
                  <a:pt x="716075" y="4280358"/>
                </a:cubicBezTo>
                <a:cubicBezTo>
                  <a:pt x="716075" y="4269715"/>
                  <a:pt x="728303" y="4280358"/>
                  <a:pt x="732832" y="4281264"/>
                </a:cubicBezTo>
                <a:cubicBezTo>
                  <a:pt x="732832" y="4275942"/>
                  <a:pt x="733851" y="4270621"/>
                  <a:pt x="734303" y="4265413"/>
                </a:cubicBezTo>
                <a:cubicBezTo>
                  <a:pt x="727284" y="4251373"/>
                  <a:pt x="721736" y="4273678"/>
                  <a:pt x="717547" y="4264620"/>
                </a:cubicBezTo>
                <a:cubicBezTo>
                  <a:pt x="715961" y="4257714"/>
                  <a:pt x="714376" y="4250920"/>
                  <a:pt x="712112" y="4250581"/>
                </a:cubicBezTo>
                <a:cubicBezTo>
                  <a:pt x="713810" y="4240051"/>
                  <a:pt x="726831" y="4261337"/>
                  <a:pt x="733624" y="4255449"/>
                </a:cubicBezTo>
                <a:cubicBezTo>
                  <a:pt x="731586" y="4249109"/>
                  <a:pt x="724113" y="4248316"/>
                  <a:pt x="731133" y="4245825"/>
                </a:cubicBezTo>
                <a:cubicBezTo>
                  <a:pt x="726378" y="4236994"/>
                  <a:pt x="719811" y="4245825"/>
                  <a:pt x="714829" y="4239711"/>
                </a:cubicBezTo>
                <a:cubicBezTo>
                  <a:pt x="718525" y="4233136"/>
                  <a:pt x="724358" y="4228023"/>
                  <a:pt x="731360" y="4225219"/>
                </a:cubicBezTo>
                <a:cubicBezTo>
                  <a:pt x="729322" y="4212085"/>
                  <a:pt x="725472" y="4216840"/>
                  <a:pt x="722528" y="4212198"/>
                </a:cubicBezTo>
                <a:cubicBezTo>
                  <a:pt x="718566" y="4212198"/>
                  <a:pt x="717999" y="4217520"/>
                  <a:pt x="721056" y="4227823"/>
                </a:cubicBezTo>
                <a:cubicBezTo>
                  <a:pt x="711433" y="4215821"/>
                  <a:pt x="705658" y="4198725"/>
                  <a:pt x="698412" y="4197819"/>
                </a:cubicBezTo>
                <a:cubicBezTo>
                  <a:pt x="692072" y="4185591"/>
                  <a:pt x="703620" y="4186497"/>
                  <a:pt x="696487" y="4182874"/>
                </a:cubicBezTo>
                <a:cubicBezTo>
                  <a:pt x="696487" y="4160229"/>
                  <a:pt x="727397" y="4178345"/>
                  <a:pt x="728982" y="4159210"/>
                </a:cubicBezTo>
                <a:cubicBezTo>
                  <a:pt x="717660" y="4150153"/>
                  <a:pt x="711319" y="4174722"/>
                  <a:pt x="695015" y="4157512"/>
                </a:cubicBezTo>
                <a:cubicBezTo>
                  <a:pt x="696487" y="4140189"/>
                  <a:pt x="713357" y="4153096"/>
                  <a:pt x="726604" y="4144378"/>
                </a:cubicBezTo>
                <a:cubicBezTo>
                  <a:pt x="715767" y="4133119"/>
                  <a:pt x="707974" y="4119288"/>
                  <a:pt x="703960" y="4104184"/>
                </a:cubicBezTo>
                <a:cubicBezTo>
                  <a:pt x="702828" y="4097504"/>
                  <a:pt x="707243" y="4098976"/>
                  <a:pt x="709621" y="4097618"/>
                </a:cubicBezTo>
                <a:cubicBezTo>
                  <a:pt x="699884" y="4070671"/>
                  <a:pt x="686977" y="4076219"/>
                  <a:pt x="674182" y="4080974"/>
                </a:cubicBezTo>
                <a:cubicBezTo>
                  <a:pt x="672597" y="4074181"/>
                  <a:pt x="671012" y="4067387"/>
                  <a:pt x="668748" y="4067048"/>
                </a:cubicBezTo>
                <a:cubicBezTo>
                  <a:pt x="671012" y="4061160"/>
                  <a:pt x="676107" y="4062858"/>
                  <a:pt x="683127" y="4058329"/>
                </a:cubicBezTo>
                <a:cubicBezTo>
                  <a:pt x="680183" y="4047687"/>
                  <a:pt x="675315" y="4058329"/>
                  <a:pt x="671805" y="4056178"/>
                </a:cubicBezTo>
                <a:cubicBezTo>
                  <a:pt x="669767" y="4044856"/>
                  <a:pt x="679730" y="4051876"/>
                  <a:pt x="683127" y="4048253"/>
                </a:cubicBezTo>
                <a:lnTo>
                  <a:pt x="686863" y="4062632"/>
                </a:lnTo>
                <a:lnTo>
                  <a:pt x="700676" y="4059122"/>
                </a:lnTo>
                <a:cubicBezTo>
                  <a:pt x="696714" y="4044969"/>
                  <a:pt x="690713" y="4052215"/>
                  <a:pt x="685391" y="4052215"/>
                </a:cubicBezTo>
                <a:cubicBezTo>
                  <a:pt x="679051" y="4018249"/>
                  <a:pt x="665691" y="4006927"/>
                  <a:pt x="660030" y="4017683"/>
                </a:cubicBezTo>
                <a:cubicBezTo>
                  <a:pt x="657086" y="4013720"/>
                  <a:pt x="655048" y="4000133"/>
                  <a:pt x="651198" y="4004662"/>
                </a:cubicBezTo>
                <a:cubicBezTo>
                  <a:pt x="651198" y="3996850"/>
                  <a:pt x="654029" y="3993340"/>
                  <a:pt x="647009" y="3995491"/>
                </a:cubicBezTo>
                <a:lnTo>
                  <a:pt x="647310" y="3994724"/>
                </a:lnTo>
                <a:lnTo>
                  <a:pt x="630406" y="3996629"/>
                </a:lnTo>
                <a:cubicBezTo>
                  <a:pt x="613465" y="4002969"/>
                  <a:pt x="598096" y="4016952"/>
                  <a:pt x="587509" y="4031954"/>
                </a:cubicBezTo>
                <a:cubicBezTo>
                  <a:pt x="600332" y="3984741"/>
                  <a:pt x="617103" y="3969753"/>
                  <a:pt x="641166" y="3957138"/>
                </a:cubicBezTo>
                <a:lnTo>
                  <a:pt x="653363" y="3951212"/>
                </a:lnTo>
                <a:lnTo>
                  <a:pt x="646123" y="3943853"/>
                </a:lnTo>
                <a:cubicBezTo>
                  <a:pt x="637520" y="3942383"/>
                  <a:pt x="629092" y="3958156"/>
                  <a:pt x="622893" y="3950429"/>
                </a:cubicBezTo>
                <a:cubicBezTo>
                  <a:pt x="607523" y="3950938"/>
                  <a:pt x="617756" y="3949219"/>
                  <a:pt x="624501" y="3944649"/>
                </a:cubicBezTo>
                <a:lnTo>
                  <a:pt x="626265" y="3942479"/>
                </a:lnTo>
                <a:lnTo>
                  <a:pt x="602908" y="3949642"/>
                </a:lnTo>
                <a:cubicBezTo>
                  <a:pt x="602908" y="3943527"/>
                  <a:pt x="603700" y="3939338"/>
                  <a:pt x="606757" y="3939112"/>
                </a:cubicBezTo>
                <a:cubicBezTo>
                  <a:pt x="582075" y="3926997"/>
                  <a:pt x="565771" y="3961756"/>
                  <a:pt x="547768" y="3973079"/>
                </a:cubicBezTo>
                <a:cubicBezTo>
                  <a:pt x="549240" y="3956322"/>
                  <a:pt x="559091" y="3954509"/>
                  <a:pt x="564865" y="3945339"/>
                </a:cubicBezTo>
                <a:cubicBezTo>
                  <a:pt x="553543" y="3941829"/>
                  <a:pt x="534408" y="3953491"/>
                  <a:pt x="520935" y="3956661"/>
                </a:cubicBezTo>
                <a:cubicBezTo>
                  <a:pt x="529388" y="3945240"/>
                  <a:pt x="542244" y="3937888"/>
                  <a:pt x="556373" y="3936394"/>
                </a:cubicBezTo>
                <a:cubicBezTo>
                  <a:pt x="540296" y="3901183"/>
                  <a:pt x="520255" y="3913749"/>
                  <a:pt x="506442" y="3893596"/>
                </a:cubicBezTo>
                <a:cubicBezTo>
                  <a:pt x="510065" y="3898917"/>
                  <a:pt x="504744" y="3870951"/>
                  <a:pt x="498630" y="3864611"/>
                </a:cubicBezTo>
                <a:lnTo>
                  <a:pt x="496987" y="3863203"/>
                </a:lnTo>
                <a:lnTo>
                  <a:pt x="497951" y="3859629"/>
                </a:lnTo>
                <a:cubicBezTo>
                  <a:pt x="497951" y="3863705"/>
                  <a:pt x="486628" y="3835740"/>
                  <a:pt x="492629" y="3835400"/>
                </a:cubicBezTo>
                <a:cubicBezTo>
                  <a:pt x="475988" y="3828646"/>
                  <a:pt x="460659" y="3819028"/>
                  <a:pt x="447340" y="3806981"/>
                </a:cubicBezTo>
                <a:cubicBezTo>
                  <a:pt x="460021" y="3801433"/>
                  <a:pt x="499309" y="3845250"/>
                  <a:pt x="497837" y="3784336"/>
                </a:cubicBezTo>
                <a:cubicBezTo>
                  <a:pt x="485156" y="3752634"/>
                  <a:pt x="472023" y="3723423"/>
                  <a:pt x="452548" y="3730782"/>
                </a:cubicBezTo>
                <a:cubicBezTo>
                  <a:pt x="451312" y="3722499"/>
                  <a:pt x="448949" y="3714424"/>
                  <a:pt x="445529" y="3706779"/>
                </a:cubicBezTo>
                <a:cubicBezTo>
                  <a:pt x="444623" y="3698627"/>
                  <a:pt x="453341" y="3710855"/>
                  <a:pt x="456851" y="3704968"/>
                </a:cubicBezTo>
                <a:cubicBezTo>
                  <a:pt x="458096" y="3701571"/>
                  <a:pt x="456851" y="3693645"/>
                  <a:pt x="460474" y="3694438"/>
                </a:cubicBezTo>
                <a:cubicBezTo>
                  <a:pt x="457659" y="3684467"/>
                  <a:pt x="453386" y="3674967"/>
                  <a:pt x="447793" y="3666246"/>
                </a:cubicBezTo>
                <a:cubicBezTo>
                  <a:pt x="450284" y="3658094"/>
                  <a:pt x="466814" y="3695231"/>
                  <a:pt x="461493" y="3654131"/>
                </a:cubicBezTo>
                <a:cubicBezTo>
                  <a:pt x="459229" y="3640091"/>
                  <a:pt x="453115" y="3646205"/>
                  <a:pt x="448246" y="3646092"/>
                </a:cubicBezTo>
                <a:cubicBezTo>
                  <a:pt x="446887" y="3634770"/>
                  <a:pt x="450963" y="3634770"/>
                  <a:pt x="455266" y="3634770"/>
                </a:cubicBezTo>
                <a:cubicBezTo>
                  <a:pt x="450510" y="3612125"/>
                  <a:pt x="444736" y="3601935"/>
                  <a:pt x="448812" y="3590613"/>
                </a:cubicBezTo>
                <a:lnTo>
                  <a:pt x="442639" y="3579157"/>
                </a:lnTo>
                <a:lnTo>
                  <a:pt x="417564" y="3565365"/>
                </a:lnTo>
                <a:cubicBezTo>
                  <a:pt x="405855" y="3560329"/>
                  <a:pt x="392589" y="3560329"/>
                  <a:pt x="380880" y="3565365"/>
                </a:cubicBezTo>
                <a:lnTo>
                  <a:pt x="379088" y="3562289"/>
                </a:lnTo>
                <a:lnTo>
                  <a:pt x="380540" y="3560044"/>
                </a:lnTo>
                <a:lnTo>
                  <a:pt x="380314" y="3560383"/>
                </a:lnTo>
                <a:lnTo>
                  <a:pt x="377719" y="3559938"/>
                </a:lnTo>
                <a:lnTo>
                  <a:pt x="375426" y="3556001"/>
                </a:lnTo>
                <a:cubicBezTo>
                  <a:pt x="369275" y="3549882"/>
                  <a:pt x="361292" y="3552090"/>
                  <a:pt x="353820" y="3549967"/>
                </a:cubicBezTo>
                <a:cubicBezTo>
                  <a:pt x="316570" y="3540003"/>
                  <a:pt x="282490" y="3575895"/>
                  <a:pt x="247844" y="3588689"/>
                </a:cubicBezTo>
                <a:cubicBezTo>
                  <a:pt x="247844" y="3582688"/>
                  <a:pt x="247844" y="3578499"/>
                  <a:pt x="248863" y="3578725"/>
                </a:cubicBezTo>
                <a:cubicBezTo>
                  <a:pt x="239579" y="3563780"/>
                  <a:pt x="234823" y="3595935"/>
                  <a:pt x="228936" y="3605333"/>
                </a:cubicBezTo>
                <a:cubicBezTo>
                  <a:pt x="228802" y="3596612"/>
                  <a:pt x="230540" y="3587964"/>
                  <a:pt x="234031" y="3579971"/>
                </a:cubicBezTo>
                <a:cubicBezTo>
                  <a:pt x="229728" y="3574989"/>
                  <a:pt x="223275" y="3584613"/>
                  <a:pt x="218406" y="3586538"/>
                </a:cubicBezTo>
                <a:cubicBezTo>
                  <a:pt x="220897" y="3574536"/>
                  <a:pt x="225539" y="3571479"/>
                  <a:pt x="230634" y="3570234"/>
                </a:cubicBezTo>
                <a:cubicBezTo>
                  <a:pt x="223275" y="3533550"/>
                  <a:pt x="216142" y="3543853"/>
                  <a:pt x="209801" y="3522567"/>
                </a:cubicBezTo>
                <a:cubicBezTo>
                  <a:pt x="209740" y="3512557"/>
                  <a:pt x="208253" y="3502607"/>
                  <a:pt x="205386" y="3493017"/>
                </a:cubicBezTo>
                <a:lnTo>
                  <a:pt x="204533" y="3491306"/>
                </a:lnTo>
                <a:lnTo>
                  <a:pt x="204819" y="3488034"/>
                </a:lnTo>
                <a:cubicBezTo>
                  <a:pt x="204819" y="3492110"/>
                  <a:pt x="199045" y="3463239"/>
                  <a:pt x="201536" y="3463578"/>
                </a:cubicBezTo>
                <a:cubicBezTo>
                  <a:pt x="193329" y="3453577"/>
                  <a:pt x="186477" y="3442537"/>
                  <a:pt x="181156" y="3430745"/>
                </a:cubicBezTo>
                <a:cubicBezTo>
                  <a:pt x="186364" y="3426669"/>
                  <a:pt x="204480" y="3473882"/>
                  <a:pt x="201196" y="3413648"/>
                </a:cubicBezTo>
                <a:cubicBezTo>
                  <a:pt x="194516" y="3380926"/>
                  <a:pt x="187496" y="3350810"/>
                  <a:pt x="178552" y="3356132"/>
                </a:cubicBezTo>
                <a:cubicBezTo>
                  <a:pt x="177590" y="3347903"/>
                  <a:pt x="176153" y="3339738"/>
                  <a:pt x="174249" y="3331676"/>
                </a:cubicBezTo>
                <a:cubicBezTo>
                  <a:pt x="173344" y="3323523"/>
                  <a:pt x="177873" y="3336431"/>
                  <a:pt x="179458" y="3331110"/>
                </a:cubicBezTo>
                <a:cubicBezTo>
                  <a:pt x="179458" y="3327826"/>
                  <a:pt x="179458" y="3319787"/>
                  <a:pt x="180590" y="3320920"/>
                </a:cubicBezTo>
                <a:cubicBezTo>
                  <a:pt x="178922" y="3311059"/>
                  <a:pt x="176538" y="3301335"/>
                  <a:pt x="173457" y="3291821"/>
                </a:cubicBezTo>
                <a:cubicBezTo>
                  <a:pt x="174363" y="3284009"/>
                  <a:pt x="183534" y="3322391"/>
                  <a:pt x="179344" y="3281179"/>
                </a:cubicBezTo>
                <a:cubicBezTo>
                  <a:pt x="177646" y="3267026"/>
                  <a:pt x="175042" y="3272460"/>
                  <a:pt x="172778" y="3271894"/>
                </a:cubicBezTo>
                <a:cubicBezTo>
                  <a:pt x="171759" y="3260572"/>
                  <a:pt x="173570" y="3260572"/>
                  <a:pt x="175608" y="3261590"/>
                </a:cubicBezTo>
                <a:cubicBezTo>
                  <a:pt x="172278" y="3247034"/>
                  <a:pt x="170644" y="3232140"/>
                  <a:pt x="170740" y="3217207"/>
                </a:cubicBezTo>
                <a:cubicBezTo>
                  <a:pt x="167375" y="3203955"/>
                  <a:pt x="162631" y="3191090"/>
                  <a:pt x="156587" y="3178825"/>
                </a:cubicBezTo>
                <a:cubicBezTo>
                  <a:pt x="156587" y="3168408"/>
                  <a:pt x="162474" y="3180750"/>
                  <a:pt x="164512" y="3182901"/>
                </a:cubicBezTo>
                <a:lnTo>
                  <a:pt x="165305" y="3167842"/>
                </a:lnTo>
                <a:cubicBezTo>
                  <a:pt x="162135" y="3152671"/>
                  <a:pt x="159304" y="3173390"/>
                  <a:pt x="157379" y="3163766"/>
                </a:cubicBezTo>
                <a:cubicBezTo>
                  <a:pt x="157300" y="3158753"/>
                  <a:pt x="156421" y="3153784"/>
                  <a:pt x="154775" y="3149047"/>
                </a:cubicBezTo>
                <a:cubicBezTo>
                  <a:pt x="155681" y="3138971"/>
                  <a:pt x="161795" y="3162295"/>
                  <a:pt x="165078" y="3157993"/>
                </a:cubicBezTo>
                <a:cubicBezTo>
                  <a:pt x="164173" y="3151313"/>
                  <a:pt x="160663" y="3149047"/>
                  <a:pt x="164059" y="3148028"/>
                </a:cubicBezTo>
                <a:cubicBezTo>
                  <a:pt x="161795" y="3138519"/>
                  <a:pt x="158625" y="3145991"/>
                  <a:pt x="156247" y="3138858"/>
                </a:cubicBezTo>
                <a:cubicBezTo>
                  <a:pt x="157131" y="3134053"/>
                  <a:pt x="160122" y="3129898"/>
                  <a:pt x="164399" y="3127536"/>
                </a:cubicBezTo>
                <a:cubicBezTo>
                  <a:pt x="163607" y="3114288"/>
                  <a:pt x="161682" y="3118139"/>
                  <a:pt x="160323" y="3113044"/>
                </a:cubicBezTo>
                <a:cubicBezTo>
                  <a:pt x="158285" y="3112364"/>
                  <a:pt x="157945" y="3117346"/>
                  <a:pt x="159304" y="3128101"/>
                </a:cubicBezTo>
                <a:cubicBezTo>
                  <a:pt x="154775" y="3114401"/>
                  <a:pt x="152171" y="3096740"/>
                  <a:pt x="148661" y="3094135"/>
                </a:cubicBezTo>
                <a:cubicBezTo>
                  <a:pt x="145604" y="3081001"/>
                  <a:pt x="151379" y="3084171"/>
                  <a:pt x="147869" y="3079189"/>
                </a:cubicBezTo>
                <a:cubicBezTo>
                  <a:pt x="147869" y="3056545"/>
                  <a:pt x="163380" y="3080774"/>
                  <a:pt x="164512" y="3062432"/>
                </a:cubicBezTo>
                <a:cubicBezTo>
                  <a:pt x="158738" y="3051110"/>
                  <a:pt x="155341" y="3073755"/>
                  <a:pt x="147642" y="3054280"/>
                </a:cubicBezTo>
                <a:cubicBezTo>
                  <a:pt x="148661" y="3037637"/>
                  <a:pt x="157040" y="3053488"/>
                  <a:pt x="163946" y="3047600"/>
                </a:cubicBezTo>
                <a:cubicBezTo>
                  <a:pt x="158226" y="3033568"/>
                  <a:pt x="154419" y="3018830"/>
                  <a:pt x="152624" y="3003783"/>
                </a:cubicBezTo>
                <a:cubicBezTo>
                  <a:pt x="152624" y="2997103"/>
                  <a:pt x="154549" y="2999481"/>
                  <a:pt x="155794" y="2998462"/>
                </a:cubicBezTo>
                <a:cubicBezTo>
                  <a:pt x="151379" y="2970270"/>
                  <a:pt x="144472" y="2973213"/>
                  <a:pt x="137565" y="2975818"/>
                </a:cubicBezTo>
                <a:cubicBezTo>
                  <a:pt x="137473" y="2970805"/>
                  <a:pt x="136595" y="2965839"/>
                  <a:pt x="134961" y="2961099"/>
                </a:cubicBezTo>
                <a:cubicBezTo>
                  <a:pt x="136207" y="2955777"/>
                  <a:pt x="138924" y="2958495"/>
                  <a:pt x="142774" y="2955324"/>
                </a:cubicBezTo>
                <a:cubicBezTo>
                  <a:pt x="141415" y="2944002"/>
                  <a:pt x="138584" y="2953626"/>
                  <a:pt x="136660" y="2951022"/>
                </a:cubicBezTo>
                <a:cubicBezTo>
                  <a:pt x="135754" y="2939700"/>
                  <a:pt x="140962" y="2948418"/>
                  <a:pt x="142660" y="2945361"/>
                </a:cubicBezTo>
                <a:lnTo>
                  <a:pt x="144246" y="2960080"/>
                </a:lnTo>
                <a:lnTo>
                  <a:pt x="151605" y="2959287"/>
                </a:lnTo>
                <a:cubicBezTo>
                  <a:pt x="150020" y="2945248"/>
                  <a:pt x="146850" y="2950682"/>
                  <a:pt x="144132" y="2950229"/>
                </a:cubicBezTo>
                <a:cubicBezTo>
                  <a:pt x="141641" y="2915244"/>
                  <a:pt x="134622" y="2902110"/>
                  <a:pt x="131225" y="2911621"/>
                </a:cubicBezTo>
                <a:cubicBezTo>
                  <a:pt x="129753" y="2907092"/>
                  <a:pt x="128847" y="2893505"/>
                  <a:pt x="126696" y="2897128"/>
                </a:cubicBezTo>
                <a:cubicBezTo>
                  <a:pt x="126696" y="2889655"/>
                  <a:pt x="128621" y="2885806"/>
                  <a:pt x="124545" y="2887278"/>
                </a:cubicBezTo>
                <a:cubicBezTo>
                  <a:pt x="124545" y="2882636"/>
                  <a:pt x="125337" y="2883428"/>
                  <a:pt x="126017" y="2882183"/>
                </a:cubicBezTo>
                <a:cubicBezTo>
                  <a:pt x="124318" y="2870861"/>
                  <a:pt x="120809" y="2882183"/>
                  <a:pt x="118997" y="2873012"/>
                </a:cubicBezTo>
                <a:cubicBezTo>
                  <a:pt x="126017" y="2877541"/>
                  <a:pt x="132810" y="2867351"/>
                  <a:pt x="138471" y="2860897"/>
                </a:cubicBezTo>
                <a:cubicBezTo>
                  <a:pt x="134848" y="2847424"/>
                  <a:pt x="131451" y="2862369"/>
                  <a:pt x="128621" y="2861916"/>
                </a:cubicBezTo>
                <a:cubicBezTo>
                  <a:pt x="127715" y="2852632"/>
                  <a:pt x="131451" y="2858180"/>
                  <a:pt x="129980" y="2846857"/>
                </a:cubicBezTo>
                <a:cubicBezTo>
                  <a:pt x="124545" y="2822062"/>
                  <a:pt x="116393" y="2850367"/>
                  <a:pt x="111977" y="2838819"/>
                </a:cubicBezTo>
                <a:cubicBezTo>
                  <a:pt x="100655" y="2835535"/>
                  <a:pt x="114581" y="2837007"/>
                  <a:pt x="115827" y="2828402"/>
                </a:cubicBezTo>
                <a:cubicBezTo>
                  <a:pt x="119450" y="2834516"/>
                  <a:pt x="123639" y="2834063"/>
                  <a:pt x="125790" y="2827270"/>
                </a:cubicBezTo>
                <a:cubicBezTo>
                  <a:pt x="124658" y="2818665"/>
                  <a:pt x="122847" y="2815948"/>
                  <a:pt x="120695" y="2817873"/>
                </a:cubicBezTo>
                <a:cubicBezTo>
                  <a:pt x="119676" y="2802022"/>
                  <a:pt x="128734" y="2822175"/>
                  <a:pt x="127149" y="2812212"/>
                </a:cubicBezTo>
                <a:cubicBezTo>
                  <a:pt x="128394" y="2816740"/>
                  <a:pt x="129413" y="2832025"/>
                  <a:pt x="133829" y="2826478"/>
                </a:cubicBezTo>
                <a:cubicBezTo>
                  <a:pt x="129527" y="2807569"/>
                  <a:pt x="130206" y="2768168"/>
                  <a:pt x="136207" y="2761375"/>
                </a:cubicBezTo>
                <a:cubicBezTo>
                  <a:pt x="134622" y="2754015"/>
                  <a:pt x="132131" y="2754468"/>
                  <a:pt x="130093" y="2751977"/>
                </a:cubicBezTo>
                <a:cubicBezTo>
                  <a:pt x="127942" y="2738844"/>
                  <a:pt x="131225" y="2742240"/>
                  <a:pt x="131678" y="2736919"/>
                </a:cubicBezTo>
                <a:cubicBezTo>
                  <a:pt x="124545" y="2710198"/>
                  <a:pt x="116959" y="2748241"/>
                  <a:pt x="110732" y="2719143"/>
                </a:cubicBezTo>
                <a:cubicBezTo>
                  <a:pt x="110732" y="2701141"/>
                  <a:pt x="129074" y="2713708"/>
                  <a:pt x="125451" y="2687554"/>
                </a:cubicBezTo>
                <a:cubicBezTo>
                  <a:pt x="130659" y="2676232"/>
                  <a:pt x="143453" y="2699895"/>
                  <a:pt x="149114" y="2675213"/>
                </a:cubicBezTo>
                <a:cubicBezTo>
                  <a:pt x="134056" y="2668193"/>
                  <a:pt x="117638" y="2673514"/>
                  <a:pt x="103825" y="2649964"/>
                </a:cubicBezTo>
                <a:cubicBezTo>
                  <a:pt x="103825" y="2641133"/>
                  <a:pt x="105750" y="2649058"/>
                  <a:pt x="107109" y="2649964"/>
                </a:cubicBezTo>
                <a:cubicBezTo>
                  <a:pt x="107852" y="2645047"/>
                  <a:pt x="107852" y="2640048"/>
                  <a:pt x="107109" y="2635132"/>
                </a:cubicBezTo>
                <a:cubicBezTo>
                  <a:pt x="115714" y="2636264"/>
                  <a:pt x="119337" y="2633094"/>
                  <a:pt x="125564" y="2643058"/>
                </a:cubicBezTo>
                <a:lnTo>
                  <a:pt x="128490" y="2637432"/>
                </a:lnTo>
                <a:lnTo>
                  <a:pt x="139455" y="2641494"/>
                </a:lnTo>
                <a:cubicBezTo>
                  <a:pt x="149518" y="2640730"/>
                  <a:pt x="157351" y="2628565"/>
                  <a:pt x="169834" y="2633660"/>
                </a:cubicBezTo>
                <a:cubicBezTo>
                  <a:pt x="169834" y="2628905"/>
                  <a:pt x="168135" y="2630037"/>
                  <a:pt x="167230" y="2629018"/>
                </a:cubicBezTo>
                <a:cubicBezTo>
                  <a:pt x="170072" y="2620922"/>
                  <a:pt x="170888" y="2612253"/>
                  <a:pt x="169607" y="2603770"/>
                </a:cubicBezTo>
                <a:cubicBezTo>
                  <a:pt x="177759" y="2591259"/>
                  <a:pt x="187617" y="2583000"/>
                  <a:pt x="198385" y="2577506"/>
                </a:cubicBezTo>
                <a:lnTo>
                  <a:pt x="200534" y="2576898"/>
                </a:lnTo>
                <a:lnTo>
                  <a:pt x="196058" y="2573962"/>
                </a:lnTo>
                <a:cubicBezTo>
                  <a:pt x="193666" y="2573566"/>
                  <a:pt x="191232" y="2573821"/>
                  <a:pt x="188854" y="2573311"/>
                </a:cubicBezTo>
                <a:cubicBezTo>
                  <a:pt x="182514" y="2561423"/>
                  <a:pt x="189873" y="2562669"/>
                  <a:pt x="189987" y="2557007"/>
                </a:cubicBezTo>
                <a:cubicBezTo>
                  <a:pt x="171192" y="2534363"/>
                  <a:pt x="160549" y="2579652"/>
                  <a:pt x="142773" y="2554517"/>
                </a:cubicBezTo>
                <a:cubicBezTo>
                  <a:pt x="139376" y="2536514"/>
                  <a:pt x="181382" y="2534929"/>
                  <a:pt x="169946" y="2511379"/>
                </a:cubicBezTo>
                <a:cubicBezTo>
                  <a:pt x="174588" y="2503680"/>
                  <a:pt x="184665" y="2503680"/>
                  <a:pt x="194516" y="2502095"/>
                </a:cubicBezTo>
                <a:cubicBezTo>
                  <a:pt x="205643" y="2501892"/>
                  <a:pt x="215273" y="2494299"/>
                  <a:pt x="218066" y="2483526"/>
                </a:cubicBezTo>
                <a:cubicBezTo>
                  <a:pt x="185911" y="2485338"/>
                  <a:pt x="151038" y="2502661"/>
                  <a:pt x="118091" y="2489527"/>
                </a:cubicBezTo>
                <a:cubicBezTo>
                  <a:pt x="116392" y="2480696"/>
                  <a:pt x="122053" y="2487036"/>
                  <a:pt x="125110" y="2486696"/>
                </a:cubicBezTo>
                <a:cubicBezTo>
                  <a:pt x="128167" y="2486357"/>
                  <a:pt x="123638" y="2477412"/>
                  <a:pt x="121827" y="2471978"/>
                </a:cubicBezTo>
                <a:cubicBezTo>
                  <a:pt x="140961" y="2466316"/>
                  <a:pt x="148321" y="2460655"/>
                  <a:pt x="163153" y="2466203"/>
                </a:cubicBezTo>
                <a:lnTo>
                  <a:pt x="168497" y="2458540"/>
                </a:lnTo>
                <a:lnTo>
                  <a:pt x="192200" y="2455393"/>
                </a:lnTo>
                <a:cubicBezTo>
                  <a:pt x="213530" y="2448074"/>
                  <a:pt x="228029" y="2431219"/>
                  <a:pt x="254184" y="2429520"/>
                </a:cubicBezTo>
                <a:cubicBezTo>
                  <a:pt x="252712" y="2424991"/>
                  <a:pt x="250334" y="2426690"/>
                  <a:pt x="248296" y="2426350"/>
                </a:cubicBezTo>
                <a:cubicBezTo>
                  <a:pt x="249428" y="2417971"/>
                  <a:pt x="255995" y="2416047"/>
                  <a:pt x="249881" y="2399743"/>
                </a:cubicBezTo>
                <a:cubicBezTo>
                  <a:pt x="279545" y="2365776"/>
                  <a:pt x="323589" y="2347661"/>
                  <a:pt x="365028" y="2335885"/>
                </a:cubicBezTo>
                <a:lnTo>
                  <a:pt x="370349" y="2334601"/>
                </a:lnTo>
                <a:lnTo>
                  <a:pt x="367053" y="2330220"/>
                </a:lnTo>
                <a:cubicBezTo>
                  <a:pt x="359325" y="2321203"/>
                  <a:pt x="356565" y="2322073"/>
                  <a:pt x="345781" y="2311289"/>
                </a:cubicBezTo>
                <a:cubicBezTo>
                  <a:pt x="345781" y="2300759"/>
                  <a:pt x="357103" y="2310383"/>
                  <a:pt x="361858" y="2311289"/>
                </a:cubicBezTo>
                <a:cubicBezTo>
                  <a:pt x="361858" y="2305967"/>
                  <a:pt x="361858" y="2300646"/>
                  <a:pt x="361858" y="2295438"/>
                </a:cubicBezTo>
                <a:cubicBezTo>
                  <a:pt x="354273" y="2281738"/>
                  <a:pt x="350536" y="2304156"/>
                  <a:pt x="345781" y="2295438"/>
                </a:cubicBezTo>
                <a:cubicBezTo>
                  <a:pt x="343856" y="2288644"/>
                  <a:pt x="341931" y="2281964"/>
                  <a:pt x="339780" y="2281738"/>
                </a:cubicBezTo>
                <a:cubicBezTo>
                  <a:pt x="340686" y="2271095"/>
                  <a:pt x="354499" y="2291814"/>
                  <a:pt x="360613" y="2285814"/>
                </a:cubicBezTo>
                <a:cubicBezTo>
                  <a:pt x="358349" y="2279473"/>
                  <a:pt x="351102" y="2279020"/>
                  <a:pt x="357669" y="2276190"/>
                </a:cubicBezTo>
                <a:cubicBezTo>
                  <a:pt x="352574" y="2267698"/>
                  <a:pt x="346347" y="2276756"/>
                  <a:pt x="341705" y="2270755"/>
                </a:cubicBezTo>
                <a:cubicBezTo>
                  <a:pt x="344815" y="2264133"/>
                  <a:pt x="350141" y="2258806"/>
                  <a:pt x="356763" y="2255697"/>
                </a:cubicBezTo>
                <a:cubicBezTo>
                  <a:pt x="353933" y="2242676"/>
                  <a:pt x="350536" y="2247545"/>
                  <a:pt x="347479" y="2243016"/>
                </a:cubicBezTo>
                <a:cubicBezTo>
                  <a:pt x="343630" y="2243016"/>
                  <a:pt x="343516" y="2248564"/>
                  <a:pt x="347479" y="2258754"/>
                </a:cubicBezTo>
                <a:cubicBezTo>
                  <a:pt x="337516" y="2247431"/>
                  <a:pt x="331062" y="2230335"/>
                  <a:pt x="324155" y="2229655"/>
                </a:cubicBezTo>
                <a:cubicBezTo>
                  <a:pt x="317362" y="2217767"/>
                  <a:pt x="328571" y="2218333"/>
                  <a:pt x="321438" y="2214823"/>
                </a:cubicBezTo>
                <a:cubicBezTo>
                  <a:pt x="319740" y="2192179"/>
                  <a:pt x="350989" y="2209162"/>
                  <a:pt x="351555" y="2190028"/>
                </a:cubicBezTo>
                <a:cubicBezTo>
                  <a:pt x="339440" y="2181536"/>
                  <a:pt x="335251" y="2206218"/>
                  <a:pt x="319060" y="2190028"/>
                </a:cubicBezTo>
                <a:cubicBezTo>
                  <a:pt x="319060" y="2172705"/>
                  <a:pt x="336497" y="2184819"/>
                  <a:pt x="348838" y="2175648"/>
                </a:cubicBezTo>
                <a:cubicBezTo>
                  <a:pt x="337520" y="2164834"/>
                  <a:pt x="329077" y="2151371"/>
                  <a:pt x="324269" y="2136474"/>
                </a:cubicBezTo>
                <a:cubicBezTo>
                  <a:pt x="322797" y="2129907"/>
                  <a:pt x="327099" y="2131265"/>
                  <a:pt x="329364" y="2129680"/>
                </a:cubicBezTo>
                <a:cubicBezTo>
                  <a:pt x="318041" y="2103300"/>
                  <a:pt x="306719" y="2109300"/>
                  <a:pt x="293925" y="2114622"/>
                </a:cubicBezTo>
                <a:cubicBezTo>
                  <a:pt x="292000" y="2107828"/>
                  <a:pt x="290076" y="2101148"/>
                  <a:pt x="287811" y="2100922"/>
                </a:cubicBezTo>
                <a:cubicBezTo>
                  <a:pt x="289623" y="2095034"/>
                  <a:pt x="294831" y="2096506"/>
                  <a:pt x="301398" y="2091638"/>
                </a:cubicBezTo>
                <a:cubicBezTo>
                  <a:pt x="297888" y="2081108"/>
                  <a:pt x="293699" y="2091638"/>
                  <a:pt x="290076" y="2089939"/>
                </a:cubicBezTo>
                <a:cubicBezTo>
                  <a:pt x="287472" y="2078617"/>
                  <a:pt x="297661" y="2085410"/>
                  <a:pt x="300266" y="2081561"/>
                </a:cubicBezTo>
                <a:lnTo>
                  <a:pt x="304568" y="2095827"/>
                </a:lnTo>
                <a:lnTo>
                  <a:pt x="317928" y="2091751"/>
                </a:lnTo>
                <a:cubicBezTo>
                  <a:pt x="313513" y="2078277"/>
                  <a:pt x="308304" y="2085184"/>
                  <a:pt x="303323" y="2085863"/>
                </a:cubicBezTo>
                <a:cubicBezTo>
                  <a:pt x="295284" y="2051897"/>
                  <a:pt x="281584" y="2041480"/>
                  <a:pt x="276602" y="2052463"/>
                </a:cubicBezTo>
                <a:cubicBezTo>
                  <a:pt x="273432" y="2048613"/>
                  <a:pt x="270715" y="2035253"/>
                  <a:pt x="267205" y="2039782"/>
                </a:cubicBezTo>
                <a:cubicBezTo>
                  <a:pt x="267205" y="2032083"/>
                  <a:pt x="269356" y="2028460"/>
                  <a:pt x="262563" y="2030837"/>
                </a:cubicBezTo>
                <a:cubicBezTo>
                  <a:pt x="261204" y="2026308"/>
                  <a:pt x="263468" y="2026535"/>
                  <a:pt x="264487" y="2025063"/>
                </a:cubicBezTo>
                <a:cubicBezTo>
                  <a:pt x="260525" y="2014647"/>
                  <a:pt x="255543" y="2027667"/>
                  <a:pt x="251467" y="2018723"/>
                </a:cubicBezTo>
                <a:cubicBezTo>
                  <a:pt x="264035" y="2020308"/>
                  <a:pt x="274791" y="2007400"/>
                  <a:pt x="283848" y="1998343"/>
                </a:cubicBezTo>
                <a:cubicBezTo>
                  <a:pt x="276036" y="1986341"/>
                  <a:pt x="272526" y="2002758"/>
                  <a:pt x="266978" y="2003438"/>
                </a:cubicBezTo>
                <a:cubicBezTo>
                  <a:pt x="264487" y="1994493"/>
                  <a:pt x="271507" y="1998456"/>
                  <a:pt x="267658" y="1987813"/>
                </a:cubicBezTo>
                <a:cubicBezTo>
                  <a:pt x="256335" y="1965168"/>
                  <a:pt x="245013" y="1996984"/>
                  <a:pt x="236069" y="1987020"/>
                </a:cubicBezTo>
                <a:cubicBezTo>
                  <a:pt x="215802" y="1988605"/>
                  <a:pt x="240371" y="1984190"/>
                  <a:pt x="241617" y="1975019"/>
                </a:cubicBezTo>
                <a:cubicBezTo>
                  <a:pt x="244353" y="1977300"/>
                  <a:pt x="248059" y="1978043"/>
                  <a:pt x="251464" y="1976992"/>
                </a:cubicBezTo>
                <a:cubicBezTo>
                  <a:pt x="254870" y="1975940"/>
                  <a:pt x="257512" y="1973238"/>
                  <a:pt x="258487" y="1969811"/>
                </a:cubicBezTo>
                <a:cubicBezTo>
                  <a:pt x="255543" y="1961659"/>
                  <a:pt x="252259" y="1959847"/>
                  <a:pt x="248750" y="1962338"/>
                </a:cubicBezTo>
                <a:cubicBezTo>
                  <a:pt x="245353" y="1946826"/>
                  <a:pt x="262789" y="1963470"/>
                  <a:pt x="259166" y="1954073"/>
                </a:cubicBezTo>
                <a:cubicBezTo>
                  <a:pt x="261770" y="1958035"/>
                  <a:pt x="265054" y="1973094"/>
                  <a:pt x="271960" y="1965395"/>
                </a:cubicBezTo>
                <a:cubicBezTo>
                  <a:pt x="262563" y="1948185"/>
                  <a:pt x="259279" y="1908218"/>
                  <a:pt x="268337" y="1899047"/>
                </a:cubicBezTo>
                <a:cubicBezTo>
                  <a:pt x="264714" y="1892367"/>
                  <a:pt x="260751" y="1893839"/>
                  <a:pt x="257015" y="1892140"/>
                </a:cubicBezTo>
                <a:cubicBezTo>
                  <a:pt x="252033" y="1879799"/>
                  <a:pt x="257807" y="1881950"/>
                  <a:pt x="257807" y="1876516"/>
                </a:cubicBezTo>
                <a:cubicBezTo>
                  <a:pt x="242975" y="1852399"/>
                  <a:pt x="235163" y="1893952"/>
                  <a:pt x="221350" y="1866778"/>
                </a:cubicBezTo>
                <a:cubicBezTo>
                  <a:pt x="218746" y="1848889"/>
                  <a:pt x="250674" y="1854211"/>
                  <a:pt x="241617" y="1829415"/>
                </a:cubicBezTo>
                <a:cubicBezTo>
                  <a:pt x="248523" y="1815602"/>
                  <a:pt x="272526" y="1834737"/>
                  <a:pt x="278187" y="1807903"/>
                </a:cubicBezTo>
                <a:cubicBezTo>
                  <a:pt x="252826" y="1806771"/>
                  <a:pt x="227011" y="1818433"/>
                  <a:pt x="202555" y="1799977"/>
                </a:cubicBezTo>
                <a:cubicBezTo>
                  <a:pt x="201196" y="1791033"/>
                  <a:pt x="205385" y="1798279"/>
                  <a:pt x="207650" y="1798392"/>
                </a:cubicBezTo>
                <a:cubicBezTo>
                  <a:pt x="209914" y="1798505"/>
                  <a:pt x="206518" y="1789221"/>
                  <a:pt x="205046" y="1783673"/>
                </a:cubicBezTo>
                <a:cubicBezTo>
                  <a:pt x="218859" y="1781522"/>
                  <a:pt x="224180" y="1776993"/>
                  <a:pt x="235389" y="1784579"/>
                </a:cubicBezTo>
                <a:cubicBezTo>
                  <a:pt x="238899" y="1762840"/>
                  <a:pt x="254637" y="1757406"/>
                  <a:pt x="271054" y="1753103"/>
                </a:cubicBezTo>
                <a:cubicBezTo>
                  <a:pt x="269130" y="1765897"/>
                  <a:pt x="250335" y="1774389"/>
                  <a:pt x="239126" y="1778239"/>
                </a:cubicBezTo>
                <a:cubicBezTo>
                  <a:pt x="267318" y="1785372"/>
                  <a:pt x="277282" y="1758198"/>
                  <a:pt x="304681" y="1758651"/>
                </a:cubicBezTo>
                <a:cubicBezTo>
                  <a:pt x="303323" y="1754009"/>
                  <a:pt x="301511" y="1755594"/>
                  <a:pt x="299813" y="1755028"/>
                </a:cubicBezTo>
                <a:cubicBezTo>
                  <a:pt x="299813" y="1746989"/>
                  <a:pt x="305474" y="1745404"/>
                  <a:pt x="299813" y="1728987"/>
                </a:cubicBezTo>
                <a:cubicBezTo>
                  <a:pt x="332081" y="1682538"/>
                  <a:pt x="394219" y="1667550"/>
                  <a:pt x="446485" y="1653406"/>
                </a:cubicBezTo>
                <a:lnTo>
                  <a:pt x="470531" y="1645815"/>
                </a:lnTo>
                <a:lnTo>
                  <a:pt x="455718" y="1635932"/>
                </a:lnTo>
                <a:cubicBezTo>
                  <a:pt x="445698" y="1633455"/>
                  <a:pt x="434149" y="1634644"/>
                  <a:pt x="420732" y="1640701"/>
                </a:cubicBezTo>
                <a:cubicBezTo>
                  <a:pt x="415581" y="1638324"/>
                  <a:pt x="419629" y="1636257"/>
                  <a:pt x="425290" y="1634050"/>
                </a:cubicBezTo>
                <a:lnTo>
                  <a:pt x="432389" y="1631231"/>
                </a:lnTo>
                <a:lnTo>
                  <a:pt x="432975" y="1625180"/>
                </a:lnTo>
                <a:lnTo>
                  <a:pt x="410189" y="1620420"/>
                </a:lnTo>
                <a:cubicBezTo>
                  <a:pt x="401032" y="1621397"/>
                  <a:pt x="392031" y="1624794"/>
                  <a:pt x="381784" y="1628813"/>
                </a:cubicBezTo>
                <a:cubicBezTo>
                  <a:pt x="394465" y="1599941"/>
                  <a:pt x="429337" y="1615906"/>
                  <a:pt x="461832" y="1611603"/>
                </a:cubicBezTo>
                <a:cubicBezTo>
                  <a:pt x="445641" y="1584656"/>
                  <a:pt x="478815" y="1618623"/>
                  <a:pt x="483118" y="1591789"/>
                </a:cubicBezTo>
                <a:cubicBezTo>
                  <a:pt x="483118" y="1595865"/>
                  <a:pt x="480627" y="1597450"/>
                  <a:pt x="481646" y="1602206"/>
                </a:cubicBezTo>
                <a:cubicBezTo>
                  <a:pt x="486231" y="1602800"/>
                  <a:pt x="489147" y="1601866"/>
                  <a:pt x="491172" y="1600120"/>
                </a:cubicBezTo>
                <a:lnTo>
                  <a:pt x="492387" y="1598102"/>
                </a:lnTo>
                <a:lnTo>
                  <a:pt x="491158" y="1597876"/>
                </a:lnTo>
                <a:lnTo>
                  <a:pt x="491724" y="1597536"/>
                </a:lnTo>
                <a:cubicBezTo>
                  <a:pt x="490875" y="1591875"/>
                  <a:pt x="493196" y="1590771"/>
                  <a:pt x="496154" y="1590573"/>
                </a:cubicBezTo>
                <a:lnTo>
                  <a:pt x="496613" y="1590488"/>
                </a:lnTo>
                <a:lnTo>
                  <a:pt x="498890" y="1585631"/>
                </a:lnTo>
                <a:cubicBezTo>
                  <a:pt x="500476" y="1583503"/>
                  <a:pt x="502734" y="1581996"/>
                  <a:pt x="506442" y="1581826"/>
                </a:cubicBezTo>
                <a:cubicBezTo>
                  <a:pt x="494336" y="1579231"/>
                  <a:pt x="481699" y="1581907"/>
                  <a:pt x="471682" y="1589185"/>
                </a:cubicBezTo>
                <a:cubicBezTo>
                  <a:pt x="462511" y="1584317"/>
                  <a:pt x="487081" y="1577863"/>
                  <a:pt x="489458" y="1570164"/>
                </a:cubicBezTo>
                <a:cubicBezTo>
                  <a:pt x="479948" y="1560427"/>
                  <a:pt x="458662" y="1573221"/>
                  <a:pt x="451189" y="1578316"/>
                </a:cubicBezTo>
                <a:cubicBezTo>
                  <a:pt x="461153" y="1558728"/>
                  <a:pt x="438508" y="1568918"/>
                  <a:pt x="423676" y="1569032"/>
                </a:cubicBezTo>
                <a:cubicBezTo>
                  <a:pt x="447000" y="1552728"/>
                  <a:pt x="463417" y="1565069"/>
                  <a:pt x="480967" y="1546387"/>
                </a:cubicBezTo>
                <a:cubicBezTo>
                  <a:pt x="479495" y="1539141"/>
                  <a:pt x="458322" y="1543783"/>
                  <a:pt x="475419" y="1537443"/>
                </a:cubicBezTo>
                <a:cubicBezTo>
                  <a:pt x="447113" y="1532461"/>
                  <a:pt x="420959" y="1548765"/>
                  <a:pt x="405561" y="1552388"/>
                </a:cubicBezTo>
                <a:cubicBezTo>
                  <a:pt x="412807" y="1533027"/>
                  <a:pt x="421751" y="1536650"/>
                  <a:pt x="444396" y="1528838"/>
                </a:cubicBezTo>
                <a:cubicBezTo>
                  <a:pt x="433074" y="1508231"/>
                  <a:pt x="417223" y="1543104"/>
                  <a:pt x="406353" y="1521705"/>
                </a:cubicBezTo>
                <a:cubicBezTo>
                  <a:pt x="405108" y="1511515"/>
                  <a:pt x="421412" y="1517063"/>
                  <a:pt x="421751" y="1508231"/>
                </a:cubicBezTo>
                <a:cubicBezTo>
                  <a:pt x="401938" y="1495550"/>
                  <a:pt x="369556" y="1511628"/>
                  <a:pt x="342496" y="1515138"/>
                </a:cubicBezTo>
                <a:cubicBezTo>
                  <a:pt x="353818" y="1479133"/>
                  <a:pt x="396956" y="1488191"/>
                  <a:pt x="420393" y="1467924"/>
                </a:cubicBezTo>
                <a:cubicBezTo>
                  <a:pt x="411448" y="1461471"/>
                  <a:pt x="380312" y="1467924"/>
                  <a:pt x="375104" y="1477661"/>
                </a:cubicBezTo>
                <a:cubicBezTo>
                  <a:pt x="361064" y="1472000"/>
                  <a:pt x="379293" y="1463735"/>
                  <a:pt x="387105" y="1464980"/>
                </a:cubicBezTo>
                <a:cubicBezTo>
                  <a:pt x="362650" y="1450488"/>
                  <a:pt x="369556" y="1482870"/>
                  <a:pt x="352007" y="1472453"/>
                </a:cubicBezTo>
                <a:cubicBezTo>
                  <a:pt x="350648" y="1456942"/>
                  <a:pt x="370802" y="1461131"/>
                  <a:pt x="376915" y="1451960"/>
                </a:cubicBezTo>
                <a:cubicBezTo>
                  <a:pt x="374877" y="1445959"/>
                  <a:pt x="365593" y="1447884"/>
                  <a:pt x="366386" y="1454224"/>
                </a:cubicBezTo>
                <a:cubicBezTo>
                  <a:pt x="360385" y="1435656"/>
                  <a:pt x="409410" y="1432939"/>
                  <a:pt x="420959" y="1417088"/>
                </a:cubicBezTo>
                <a:cubicBezTo>
                  <a:pt x="417449" y="1405765"/>
                  <a:pt x="393333" y="1429429"/>
                  <a:pt x="409637" y="1414483"/>
                </a:cubicBezTo>
                <a:cubicBezTo>
                  <a:pt x="395257" y="1413917"/>
                  <a:pt x="395824" y="1409162"/>
                  <a:pt x="379406" y="1410860"/>
                </a:cubicBezTo>
                <a:cubicBezTo>
                  <a:pt x="404428" y="1399538"/>
                  <a:pt x="399220" y="1388216"/>
                  <a:pt x="426620" y="1390594"/>
                </a:cubicBezTo>
                <a:cubicBezTo>
                  <a:pt x="420846" y="1384480"/>
                  <a:pt x="410316" y="1389235"/>
                  <a:pt x="410995" y="1368628"/>
                </a:cubicBezTo>
                <a:cubicBezTo>
                  <a:pt x="401371" y="1368628"/>
                  <a:pt x="412128" y="1388103"/>
                  <a:pt x="399673" y="1386291"/>
                </a:cubicBezTo>
                <a:lnTo>
                  <a:pt x="396616" y="1371572"/>
                </a:lnTo>
                <a:cubicBezTo>
                  <a:pt x="372273" y="1374969"/>
                  <a:pt x="362650" y="1382894"/>
                  <a:pt x="343741" y="1382894"/>
                </a:cubicBezTo>
                <a:cubicBezTo>
                  <a:pt x="368311" y="1363760"/>
                  <a:pt x="376802" y="1358325"/>
                  <a:pt x="405108" y="1359457"/>
                </a:cubicBezTo>
                <a:cubicBezTo>
                  <a:pt x="386426" y="1339983"/>
                  <a:pt x="342156" y="1354929"/>
                  <a:pt x="333551" y="1369761"/>
                </a:cubicBezTo>
                <a:cubicBezTo>
                  <a:pt x="326985" y="1360590"/>
                  <a:pt x="334684" y="1362288"/>
                  <a:pt x="318380" y="1367949"/>
                </a:cubicBezTo>
                <a:cubicBezTo>
                  <a:pt x="325286" y="1357646"/>
                  <a:pt x="323135" y="1355721"/>
                  <a:pt x="309209" y="1359797"/>
                </a:cubicBezTo>
                <a:cubicBezTo>
                  <a:pt x="312152" y="1346550"/>
                  <a:pt x="333438" y="1352438"/>
                  <a:pt x="341024" y="1353004"/>
                </a:cubicBezTo>
                <a:cubicBezTo>
                  <a:pt x="336382" y="1321075"/>
                  <a:pt x="318380" y="1347909"/>
                  <a:pt x="308529" y="1339644"/>
                </a:cubicBezTo>
                <a:cubicBezTo>
                  <a:pt x="322003" y="1322660"/>
                  <a:pt x="344534" y="1332737"/>
                  <a:pt x="355969" y="1319264"/>
                </a:cubicBezTo>
                <a:cubicBezTo>
                  <a:pt x="343751" y="1318615"/>
                  <a:pt x="331499" y="1319527"/>
                  <a:pt x="319512" y="1321981"/>
                </a:cubicBezTo>
                <a:cubicBezTo>
                  <a:pt x="334118" y="1311904"/>
                  <a:pt x="349289" y="1284620"/>
                  <a:pt x="368424" y="1291300"/>
                </a:cubicBezTo>
                <a:cubicBezTo>
                  <a:pt x="358574" y="1270920"/>
                  <a:pt x="342949" y="1302620"/>
                  <a:pt x="327437" y="1289828"/>
                </a:cubicBezTo>
                <a:cubicBezTo>
                  <a:pt x="338760" y="1267184"/>
                  <a:pt x="367745" y="1285525"/>
                  <a:pt x="384615" y="1262429"/>
                </a:cubicBezTo>
                <a:cubicBezTo>
                  <a:pt x="378953" y="1250427"/>
                  <a:pt x="371028" y="1275109"/>
                  <a:pt x="361970" y="1262429"/>
                </a:cubicBezTo>
                <a:cubicBezTo>
                  <a:pt x="365820" y="1276015"/>
                  <a:pt x="330042" y="1271599"/>
                  <a:pt x="318380" y="1266618"/>
                </a:cubicBezTo>
                <a:cubicBezTo>
                  <a:pt x="359479" y="1251559"/>
                  <a:pt x="382010" y="1250880"/>
                  <a:pt x="425375" y="1228575"/>
                </a:cubicBezTo>
                <a:cubicBezTo>
                  <a:pt x="400013" y="1233783"/>
                  <a:pt x="378274" y="1222914"/>
                  <a:pt x="346685" y="1225179"/>
                </a:cubicBezTo>
                <a:cubicBezTo>
                  <a:pt x="365933" y="1240237"/>
                  <a:pt x="337627" y="1231972"/>
                  <a:pt x="331400" y="1223367"/>
                </a:cubicBezTo>
                <a:cubicBezTo>
                  <a:pt x="330608" y="1234689"/>
                  <a:pt x="320757" y="1237407"/>
                  <a:pt x="308756" y="1238312"/>
                </a:cubicBezTo>
                <a:cubicBezTo>
                  <a:pt x="307850" y="1233670"/>
                  <a:pt x="312266" y="1233670"/>
                  <a:pt x="314757" y="1231972"/>
                </a:cubicBezTo>
                <a:cubicBezTo>
                  <a:pt x="270600" y="1226311"/>
                  <a:pt x="224745" y="1246238"/>
                  <a:pt x="165869" y="1249408"/>
                </a:cubicBezTo>
                <a:cubicBezTo>
                  <a:pt x="237766" y="1211478"/>
                  <a:pt x="319286" y="1225632"/>
                  <a:pt x="364122" y="1194495"/>
                </a:cubicBezTo>
                <a:cubicBezTo>
                  <a:pt x="281470" y="1194495"/>
                  <a:pt x="236294" y="1201741"/>
                  <a:pt x="130998" y="1220083"/>
                </a:cubicBezTo>
                <a:cubicBezTo>
                  <a:pt x="170286" y="1192457"/>
                  <a:pt x="236634" y="1201741"/>
                  <a:pt x="277394" y="1172530"/>
                </a:cubicBezTo>
                <a:cubicBezTo>
                  <a:pt x="283621" y="1175474"/>
                  <a:pt x="277960" y="1179889"/>
                  <a:pt x="285093" y="1191099"/>
                </a:cubicBezTo>
                <a:cubicBezTo>
                  <a:pt x="298114" y="1177625"/>
                  <a:pt x="362424" y="1178870"/>
                  <a:pt x="388465" y="1168454"/>
                </a:cubicBezTo>
                <a:cubicBezTo>
                  <a:pt x="386767" y="1162907"/>
                  <a:pt x="381106" y="1165737"/>
                  <a:pt x="377143" y="1165963"/>
                </a:cubicBezTo>
                <a:cubicBezTo>
                  <a:pt x="380539" y="1148187"/>
                  <a:pt x="390956" y="1159736"/>
                  <a:pt x="404769" y="1154641"/>
                </a:cubicBezTo>
                <a:cubicBezTo>
                  <a:pt x="391748" y="1129392"/>
                  <a:pt x="368425" y="1160416"/>
                  <a:pt x="342044" y="1157924"/>
                </a:cubicBezTo>
                <a:cubicBezTo>
                  <a:pt x="343856" y="1163472"/>
                  <a:pt x="349403" y="1160642"/>
                  <a:pt x="353366" y="1160528"/>
                </a:cubicBezTo>
                <a:cubicBezTo>
                  <a:pt x="352008" y="1181021"/>
                  <a:pt x="329816" y="1152490"/>
                  <a:pt x="331967" y="1165058"/>
                </a:cubicBezTo>
                <a:cubicBezTo>
                  <a:pt x="320645" y="1161888"/>
                  <a:pt x="333099" y="1148300"/>
                  <a:pt x="339440" y="1148187"/>
                </a:cubicBezTo>
                <a:cubicBezTo>
                  <a:pt x="334571" y="1140262"/>
                  <a:pt x="324381" y="1135733"/>
                  <a:pt x="335364" y="1128826"/>
                </a:cubicBezTo>
                <a:cubicBezTo>
                  <a:pt x="331854" y="1117504"/>
                  <a:pt x="322004" y="1120334"/>
                  <a:pt x="316909" y="1112409"/>
                </a:cubicBezTo>
                <a:cubicBezTo>
                  <a:pt x="314914" y="1116095"/>
                  <a:pt x="311390" y="1118707"/>
                  <a:pt x="307285" y="1119542"/>
                </a:cubicBezTo>
                <a:lnTo>
                  <a:pt x="275130" y="1126448"/>
                </a:lnTo>
                <a:cubicBezTo>
                  <a:pt x="275130" y="1115126"/>
                  <a:pt x="294717" y="1120334"/>
                  <a:pt x="302643" y="1115126"/>
                </a:cubicBezTo>
                <a:cubicBezTo>
                  <a:pt x="336609" y="1084217"/>
                  <a:pt x="361405" y="1084669"/>
                  <a:pt x="401938" y="1053421"/>
                </a:cubicBezTo>
                <a:cubicBezTo>
                  <a:pt x="416091" y="1072441"/>
                  <a:pt x="432848" y="1037682"/>
                  <a:pt x="454700" y="1037569"/>
                </a:cubicBezTo>
                <a:cubicBezTo>
                  <a:pt x="448133" y="1037569"/>
                  <a:pt x="407486" y="1014925"/>
                  <a:pt x="404429" y="1047760"/>
                </a:cubicBezTo>
                <a:cubicBezTo>
                  <a:pt x="397296" y="1045608"/>
                  <a:pt x="402052" y="1039041"/>
                  <a:pt x="401372" y="1033267"/>
                </a:cubicBezTo>
                <a:cubicBezTo>
                  <a:pt x="391862" y="1039721"/>
                  <a:pt x="390050" y="1041985"/>
                  <a:pt x="382464" y="1032021"/>
                </a:cubicBezTo>
                <a:cubicBezTo>
                  <a:pt x="377143" y="1034965"/>
                  <a:pt x="387333" y="1039947"/>
                  <a:pt x="380879" y="1042551"/>
                </a:cubicBezTo>
                <a:cubicBezTo>
                  <a:pt x="369473" y="1033849"/>
                  <a:pt x="355188" y="1029802"/>
                  <a:pt x="340912" y="1031228"/>
                </a:cubicBezTo>
                <a:cubicBezTo>
                  <a:pt x="340912" y="1039834"/>
                  <a:pt x="345667" y="1039834"/>
                  <a:pt x="350083" y="1039381"/>
                </a:cubicBezTo>
                <a:cubicBezTo>
                  <a:pt x="282149" y="1048099"/>
                  <a:pt x="212178" y="1062025"/>
                  <a:pt x="131677" y="1071762"/>
                </a:cubicBezTo>
                <a:cubicBezTo>
                  <a:pt x="127035" y="1058515"/>
                  <a:pt x="152057" y="1071762"/>
                  <a:pt x="147415" y="1057949"/>
                </a:cubicBezTo>
                <a:cubicBezTo>
                  <a:pt x="132923" y="1049457"/>
                  <a:pt x="107674" y="1065082"/>
                  <a:pt x="88992" y="1066101"/>
                </a:cubicBezTo>
                <a:cubicBezTo>
                  <a:pt x="88992" y="1084217"/>
                  <a:pt x="104617" y="1069611"/>
                  <a:pt x="112656" y="1070970"/>
                </a:cubicBezTo>
                <a:cubicBezTo>
                  <a:pt x="123978" y="1076404"/>
                  <a:pt x="84916" y="1085009"/>
                  <a:pt x="80387" y="1078103"/>
                </a:cubicBezTo>
                <a:cubicBezTo>
                  <a:pt x="85482" y="1051382"/>
                  <a:pt x="126922" y="1055458"/>
                  <a:pt x="152397" y="1046627"/>
                </a:cubicBezTo>
                <a:cubicBezTo>
                  <a:pt x="151068" y="1051674"/>
                  <a:pt x="151068" y="1056979"/>
                  <a:pt x="152397" y="1062025"/>
                </a:cubicBezTo>
                <a:lnTo>
                  <a:pt x="163719" y="1059648"/>
                </a:lnTo>
                <a:cubicBezTo>
                  <a:pt x="161228" y="1048325"/>
                  <a:pt x="159417" y="1050589"/>
                  <a:pt x="165531" y="1033720"/>
                </a:cubicBezTo>
                <a:cubicBezTo>
                  <a:pt x="173683" y="1026586"/>
                  <a:pt x="182967" y="1064064"/>
                  <a:pt x="180929" y="1035418"/>
                </a:cubicBezTo>
                <a:cubicBezTo>
                  <a:pt x="196780" y="1036663"/>
                  <a:pt x="187269" y="1049570"/>
                  <a:pt x="203573" y="1050816"/>
                </a:cubicBezTo>
                <a:cubicBezTo>
                  <a:pt x="208555" y="1024322"/>
                  <a:pt x="312380" y="1036550"/>
                  <a:pt x="347818" y="1004622"/>
                </a:cubicBezTo>
                <a:cubicBezTo>
                  <a:pt x="346686" y="1021378"/>
                  <a:pt x="360273" y="1005867"/>
                  <a:pt x="359141" y="1022624"/>
                </a:cubicBezTo>
                <a:cubicBezTo>
                  <a:pt x="377369" y="1003376"/>
                  <a:pt x="383936" y="1006433"/>
                  <a:pt x="407600" y="1007678"/>
                </a:cubicBezTo>
                <a:cubicBezTo>
                  <a:pt x="414959" y="1004735"/>
                  <a:pt x="399674" y="995677"/>
                  <a:pt x="407600" y="987525"/>
                </a:cubicBezTo>
                <a:cubicBezTo>
                  <a:pt x="401033" y="969862"/>
                  <a:pt x="388012" y="1004848"/>
                  <a:pt x="387559" y="981411"/>
                </a:cubicBezTo>
                <a:cubicBezTo>
                  <a:pt x="401033" y="978128"/>
                  <a:pt x="397976" y="970089"/>
                  <a:pt x="403637" y="968051"/>
                </a:cubicBezTo>
                <a:cubicBezTo>
                  <a:pt x="411107" y="973203"/>
                  <a:pt x="415654" y="981623"/>
                  <a:pt x="415865" y="990696"/>
                </a:cubicBezTo>
                <a:cubicBezTo>
                  <a:pt x="427187" y="990696"/>
                  <a:pt x="429338" y="981638"/>
                  <a:pt x="430810" y="972467"/>
                </a:cubicBezTo>
                <a:cubicBezTo>
                  <a:pt x="417790" y="989903"/>
                  <a:pt x="428659" y="963069"/>
                  <a:pt x="411789" y="971334"/>
                </a:cubicBezTo>
                <a:cubicBezTo>
                  <a:pt x="411789" y="965900"/>
                  <a:pt x="418356" y="966579"/>
                  <a:pt x="416997" y="960013"/>
                </a:cubicBezTo>
                <a:cubicBezTo>
                  <a:pt x="406354" y="952539"/>
                  <a:pt x="387559" y="962616"/>
                  <a:pt x="375331" y="958427"/>
                </a:cubicBezTo>
                <a:cubicBezTo>
                  <a:pt x="406354" y="946199"/>
                  <a:pt x="455832" y="932273"/>
                  <a:pt x="456964" y="916422"/>
                </a:cubicBezTo>
                <a:cubicBezTo>
                  <a:pt x="456285" y="905099"/>
                  <a:pt x="477571" y="920950"/>
                  <a:pt x="462626" y="925366"/>
                </a:cubicBezTo>
                <a:cubicBezTo>
                  <a:pt x="468740" y="926725"/>
                  <a:pt x="489233" y="907025"/>
                  <a:pt x="507914" y="906005"/>
                </a:cubicBezTo>
                <a:cubicBezTo>
                  <a:pt x="502027" y="900457"/>
                  <a:pt x="495007" y="898759"/>
                  <a:pt x="500329" y="887437"/>
                </a:cubicBezTo>
                <a:cubicBezTo>
                  <a:pt x="483345" y="885059"/>
                  <a:pt x="488440" y="889815"/>
                  <a:pt x="475986" y="897400"/>
                </a:cubicBezTo>
                <a:cubicBezTo>
                  <a:pt x="477123" y="892462"/>
                  <a:pt x="476967" y="887315"/>
                  <a:pt x="475533" y="882455"/>
                </a:cubicBezTo>
                <a:cubicBezTo>
                  <a:pt x="464211" y="889928"/>
                  <a:pt x="470325" y="896381"/>
                  <a:pt x="457417" y="886192"/>
                </a:cubicBezTo>
                <a:cubicBezTo>
                  <a:pt x="541315" y="865245"/>
                  <a:pt x="660425" y="835128"/>
                  <a:pt x="744775" y="814748"/>
                </a:cubicBezTo>
                <a:cubicBezTo>
                  <a:pt x="747379" y="801388"/>
                  <a:pt x="759607" y="824259"/>
                  <a:pt x="768439" y="820522"/>
                </a:cubicBezTo>
                <a:cubicBezTo>
                  <a:pt x="782591" y="816333"/>
                  <a:pt x="761192" y="804332"/>
                  <a:pt x="776591" y="803766"/>
                </a:cubicBezTo>
                <a:cubicBezTo>
                  <a:pt x="799943" y="819221"/>
                  <a:pt x="868195" y="800794"/>
                  <a:pt x="924075" y="785790"/>
                </a:cubicBezTo>
                <a:lnTo>
                  <a:pt x="934488" y="783171"/>
                </a:lnTo>
                <a:lnTo>
                  <a:pt x="924685" y="782819"/>
                </a:lnTo>
                <a:lnTo>
                  <a:pt x="873924" y="783469"/>
                </a:lnTo>
                <a:lnTo>
                  <a:pt x="837844" y="787575"/>
                </a:lnTo>
                <a:cubicBezTo>
                  <a:pt x="873452" y="770195"/>
                  <a:pt x="910250" y="763487"/>
                  <a:pt x="944966" y="755604"/>
                </a:cubicBezTo>
                <a:lnTo>
                  <a:pt x="962020" y="750775"/>
                </a:lnTo>
                <a:lnTo>
                  <a:pt x="933177" y="748852"/>
                </a:lnTo>
                <a:cubicBezTo>
                  <a:pt x="906343" y="749532"/>
                  <a:pt x="877584" y="749532"/>
                  <a:pt x="837164" y="751230"/>
                </a:cubicBezTo>
                <a:cubicBezTo>
                  <a:pt x="868527" y="729491"/>
                  <a:pt x="918118" y="749079"/>
                  <a:pt x="950386" y="723490"/>
                </a:cubicBezTo>
                <a:cubicBezTo>
                  <a:pt x="955028" y="727114"/>
                  <a:pt x="950386" y="730850"/>
                  <a:pt x="955595" y="742738"/>
                </a:cubicBezTo>
                <a:cubicBezTo>
                  <a:pt x="960803" y="736738"/>
                  <a:pt x="975691" y="735747"/>
                  <a:pt x="991826" y="735336"/>
                </a:cubicBezTo>
                <a:lnTo>
                  <a:pt x="1006796" y="734880"/>
                </a:lnTo>
                <a:lnTo>
                  <a:pt x="1028226" y="722930"/>
                </a:lnTo>
                <a:lnTo>
                  <a:pt x="1029495" y="719577"/>
                </a:lnTo>
                <a:cubicBezTo>
                  <a:pt x="1030792" y="718289"/>
                  <a:pt x="1032366" y="718141"/>
                  <a:pt x="1034185" y="718424"/>
                </a:cubicBezTo>
                <a:lnTo>
                  <a:pt x="1036013" y="718588"/>
                </a:lnTo>
                <a:lnTo>
                  <a:pt x="1039606" y="716584"/>
                </a:lnTo>
                <a:lnTo>
                  <a:pt x="1038663" y="718825"/>
                </a:lnTo>
                <a:lnTo>
                  <a:pt x="1047757" y="719641"/>
                </a:lnTo>
                <a:cubicBezTo>
                  <a:pt x="1037907" y="693374"/>
                  <a:pt x="1019905" y="721566"/>
                  <a:pt x="999638" y="716244"/>
                </a:cubicBezTo>
                <a:cubicBezTo>
                  <a:pt x="1000883" y="722019"/>
                  <a:pt x="1005299" y="719754"/>
                  <a:pt x="1008583" y="720094"/>
                </a:cubicBezTo>
                <a:cubicBezTo>
                  <a:pt x="1007111" y="740248"/>
                  <a:pt x="990693" y="709564"/>
                  <a:pt x="992165" y="722358"/>
                </a:cubicBezTo>
                <a:cubicBezTo>
                  <a:pt x="983334" y="717943"/>
                  <a:pt x="993411" y="705828"/>
                  <a:pt x="998279" y="706394"/>
                </a:cubicBezTo>
                <a:cubicBezTo>
                  <a:pt x="994656" y="698015"/>
                  <a:pt x="986957" y="692468"/>
                  <a:pt x="995449" y="686807"/>
                </a:cubicBezTo>
                <a:cubicBezTo>
                  <a:pt x="992958" y="675484"/>
                  <a:pt x="985485" y="676956"/>
                  <a:pt x="981862" y="668578"/>
                </a:cubicBezTo>
                <a:cubicBezTo>
                  <a:pt x="980051" y="671408"/>
                  <a:pt x="978126" y="674352"/>
                  <a:pt x="974389" y="674692"/>
                </a:cubicBezTo>
                <a:lnTo>
                  <a:pt x="950047" y="678089"/>
                </a:lnTo>
                <a:cubicBezTo>
                  <a:pt x="950047" y="666766"/>
                  <a:pt x="964992" y="674013"/>
                  <a:pt x="970993" y="670163"/>
                </a:cubicBezTo>
                <a:cubicBezTo>
                  <a:pt x="996921" y="642876"/>
                  <a:pt x="1016282" y="646613"/>
                  <a:pt x="1046286" y="619439"/>
                </a:cubicBezTo>
                <a:cubicBezTo>
                  <a:pt x="1057608" y="639366"/>
                  <a:pt x="1069609" y="606079"/>
                  <a:pt x="1086140" y="608117"/>
                </a:cubicBezTo>
                <a:cubicBezTo>
                  <a:pt x="1081045" y="608117"/>
                  <a:pt x="1050362" y="582529"/>
                  <a:pt x="1048210" y="614457"/>
                </a:cubicBezTo>
                <a:cubicBezTo>
                  <a:pt x="1042889" y="611740"/>
                  <a:pt x="1046399" y="605626"/>
                  <a:pt x="1045946" y="599852"/>
                </a:cubicBezTo>
                <a:cubicBezTo>
                  <a:pt x="1038700" y="605513"/>
                  <a:pt x="1037567" y="607664"/>
                  <a:pt x="1031680" y="597021"/>
                </a:cubicBezTo>
                <a:cubicBezTo>
                  <a:pt x="1027717" y="599399"/>
                  <a:pt x="1035303" y="605400"/>
                  <a:pt x="1030548" y="607211"/>
                </a:cubicBezTo>
                <a:cubicBezTo>
                  <a:pt x="1023241" y="598080"/>
                  <a:pt x="1012530" y="592315"/>
                  <a:pt x="1000883" y="591247"/>
                </a:cubicBezTo>
                <a:cubicBezTo>
                  <a:pt x="1000883" y="599852"/>
                  <a:pt x="1004280" y="600305"/>
                  <a:pt x="1007677" y="600305"/>
                </a:cubicBezTo>
                <a:cubicBezTo>
                  <a:pt x="982315" y="600305"/>
                  <a:pt x="956840" y="602796"/>
                  <a:pt x="930120" y="604607"/>
                </a:cubicBezTo>
                <a:cubicBezTo>
                  <a:pt x="902319" y="606757"/>
                  <a:pt x="874410" y="607134"/>
                  <a:pt x="846562" y="605740"/>
                </a:cubicBezTo>
                <a:cubicBezTo>
                  <a:pt x="843844" y="592040"/>
                  <a:pt x="861280" y="608230"/>
                  <a:pt x="858563" y="594417"/>
                </a:cubicBezTo>
                <a:cubicBezTo>
                  <a:pt x="848600" y="583888"/>
                  <a:pt x="829692" y="595549"/>
                  <a:pt x="816218" y="594417"/>
                </a:cubicBezTo>
                <a:cubicBezTo>
                  <a:pt x="815426" y="612420"/>
                  <a:pt x="827540" y="600192"/>
                  <a:pt x="832862" y="602569"/>
                </a:cubicBezTo>
                <a:cubicBezTo>
                  <a:pt x="840334" y="609589"/>
                  <a:pt x="812029" y="612420"/>
                  <a:pt x="809312" y="605060"/>
                </a:cubicBezTo>
                <a:cubicBezTo>
                  <a:pt x="814633" y="579359"/>
                  <a:pt x="843957" y="589888"/>
                  <a:pt x="862752" y="584567"/>
                </a:cubicBezTo>
                <a:cubicBezTo>
                  <a:pt x="861464" y="589516"/>
                  <a:pt x="861118" y="594662"/>
                  <a:pt x="861733" y="599739"/>
                </a:cubicBezTo>
                <a:lnTo>
                  <a:pt x="869659" y="598946"/>
                </a:lnTo>
                <a:cubicBezTo>
                  <a:pt x="867104" y="590149"/>
                  <a:pt x="867870" y="580721"/>
                  <a:pt x="871810" y="572452"/>
                </a:cubicBezTo>
                <a:cubicBezTo>
                  <a:pt x="877924" y="566564"/>
                  <a:pt x="883132" y="604834"/>
                  <a:pt x="883132" y="576302"/>
                </a:cubicBezTo>
                <a:cubicBezTo>
                  <a:pt x="894455" y="579811"/>
                  <a:pt x="887208" y="591247"/>
                  <a:pt x="898644" y="594644"/>
                </a:cubicBezTo>
                <a:cubicBezTo>
                  <a:pt x="903059" y="568942"/>
                  <a:pt x="978918" y="592492"/>
                  <a:pt x="1005299" y="564866"/>
                </a:cubicBezTo>
                <a:cubicBezTo>
                  <a:pt x="1004393" y="581170"/>
                  <a:pt x="1014470" y="567470"/>
                  <a:pt x="1013564" y="583774"/>
                </a:cubicBezTo>
                <a:cubicBezTo>
                  <a:pt x="1028057" y="566451"/>
                  <a:pt x="1032925" y="569961"/>
                  <a:pt x="1050248" y="573131"/>
                </a:cubicBezTo>
                <a:cubicBezTo>
                  <a:pt x="1055683" y="570754"/>
                  <a:pt x="1044248" y="560677"/>
                  <a:pt x="1050248" y="553091"/>
                </a:cubicBezTo>
                <a:cubicBezTo>
                  <a:pt x="1045267" y="534975"/>
                  <a:pt x="1035756" y="568716"/>
                  <a:pt x="1035416" y="545505"/>
                </a:cubicBezTo>
                <a:cubicBezTo>
                  <a:pt x="1045380" y="543240"/>
                  <a:pt x="1043002" y="534975"/>
                  <a:pt x="1046738" y="533390"/>
                </a:cubicBezTo>
                <a:cubicBezTo>
                  <a:pt x="1052635" y="539870"/>
                  <a:pt x="1055940" y="548294"/>
                  <a:pt x="1056023" y="557054"/>
                </a:cubicBezTo>
                <a:cubicBezTo>
                  <a:pt x="1064741" y="557959"/>
                  <a:pt x="1065986" y="549128"/>
                  <a:pt x="1067345" y="540070"/>
                </a:cubicBezTo>
                <a:cubicBezTo>
                  <a:pt x="1057721" y="556374"/>
                  <a:pt x="1065647" y="530560"/>
                  <a:pt x="1053192" y="537353"/>
                </a:cubicBezTo>
                <a:cubicBezTo>
                  <a:pt x="1053192" y="532032"/>
                  <a:pt x="1057947" y="533277"/>
                  <a:pt x="1056928" y="526710"/>
                </a:cubicBezTo>
                <a:cubicBezTo>
                  <a:pt x="1049003" y="518558"/>
                  <a:pt x="1035190" y="526710"/>
                  <a:pt x="1026132" y="521842"/>
                </a:cubicBezTo>
                <a:cubicBezTo>
                  <a:pt x="1048776" y="512218"/>
                  <a:pt x="1085234" y="502254"/>
                  <a:pt x="1085913" y="486629"/>
                </a:cubicBezTo>
                <a:cubicBezTo>
                  <a:pt x="1085121" y="475307"/>
                  <a:pt x="1101085" y="492743"/>
                  <a:pt x="1090216" y="496027"/>
                </a:cubicBezTo>
                <a:cubicBezTo>
                  <a:pt x="1094745" y="497839"/>
                  <a:pt x="1109464" y="479949"/>
                  <a:pt x="1122937" y="480402"/>
                </a:cubicBezTo>
                <a:cubicBezTo>
                  <a:pt x="1118408" y="474401"/>
                  <a:pt x="1113313" y="472137"/>
                  <a:pt x="1116936" y="461381"/>
                </a:cubicBezTo>
                <a:cubicBezTo>
                  <a:pt x="1104369" y="457644"/>
                  <a:pt x="1108218" y="462853"/>
                  <a:pt x="1099274" y="469306"/>
                </a:cubicBezTo>
                <a:cubicBezTo>
                  <a:pt x="1100259" y="464335"/>
                  <a:pt x="1100259" y="459219"/>
                  <a:pt x="1099274" y="454248"/>
                </a:cubicBezTo>
                <a:cubicBezTo>
                  <a:pt x="1091574" y="460701"/>
                  <a:pt x="1095764" y="467608"/>
                  <a:pt x="1086140" y="456399"/>
                </a:cubicBezTo>
                <a:lnTo>
                  <a:pt x="1135844" y="445077"/>
                </a:lnTo>
                <a:cubicBezTo>
                  <a:pt x="1153394" y="440888"/>
                  <a:pt x="1172302" y="435566"/>
                  <a:pt x="1190870" y="430698"/>
                </a:cubicBezTo>
                <a:cubicBezTo>
                  <a:pt x="1228347" y="420621"/>
                  <a:pt x="1265258" y="411110"/>
                  <a:pt x="1296733" y="402279"/>
                </a:cubicBezTo>
                <a:cubicBezTo>
                  <a:pt x="1297866" y="389145"/>
                  <a:pt x="1308056" y="412243"/>
                  <a:pt x="1315075" y="408733"/>
                </a:cubicBezTo>
                <a:cubicBezTo>
                  <a:pt x="1325605" y="404996"/>
                  <a:pt x="1308622" y="392542"/>
                  <a:pt x="1320284" y="392428"/>
                </a:cubicBezTo>
                <a:cubicBezTo>
                  <a:pt x="1345306" y="413488"/>
                  <a:pt x="1426939" y="377823"/>
                  <a:pt x="1469284" y="366161"/>
                </a:cubicBezTo>
                <a:cubicBezTo>
                  <a:pt x="1450376" y="368765"/>
                  <a:pt x="1432940" y="370463"/>
                  <a:pt x="1415956" y="372275"/>
                </a:cubicBezTo>
                <a:cubicBezTo>
                  <a:pt x="1398973" y="374086"/>
                  <a:pt x="1382782" y="375332"/>
                  <a:pt x="1365573" y="378049"/>
                </a:cubicBezTo>
                <a:cubicBezTo>
                  <a:pt x="1416749" y="346234"/>
                  <a:pt x="1477096" y="353480"/>
                  <a:pt x="1515252" y="310116"/>
                </a:cubicBezTo>
                <a:cubicBezTo>
                  <a:pt x="1513327" y="319060"/>
                  <a:pt x="1511856" y="328458"/>
                  <a:pt x="1505628" y="332760"/>
                </a:cubicBezTo>
                <a:cubicBezTo>
                  <a:pt x="1522877" y="332122"/>
                  <a:pt x="1540021" y="329771"/>
                  <a:pt x="1556805" y="325741"/>
                </a:cubicBezTo>
                <a:cubicBezTo>
                  <a:pt x="1572123" y="321988"/>
                  <a:pt x="1587239" y="317453"/>
                  <a:pt x="1602094" y="312154"/>
                </a:cubicBezTo>
                <a:cubicBezTo>
                  <a:pt x="1628872" y="301237"/>
                  <a:pt x="1656784" y="293339"/>
                  <a:pt x="1685312" y="288604"/>
                </a:cubicBezTo>
                <a:cubicBezTo>
                  <a:pt x="1682595" y="278074"/>
                  <a:pt x="1675915" y="279773"/>
                  <a:pt x="1669121" y="281924"/>
                </a:cubicBezTo>
                <a:cubicBezTo>
                  <a:pt x="1657686" y="271054"/>
                  <a:pt x="1694596" y="279773"/>
                  <a:pt x="1693917" y="266186"/>
                </a:cubicBezTo>
                <a:lnTo>
                  <a:pt x="1693804" y="266639"/>
                </a:lnTo>
                <a:cubicBezTo>
                  <a:pt x="1696521" y="310229"/>
                  <a:pt x="1784381" y="254184"/>
                  <a:pt x="1812913" y="271621"/>
                </a:cubicBezTo>
                <a:cubicBezTo>
                  <a:pt x="1796270" y="255543"/>
                  <a:pt x="1824236" y="268337"/>
                  <a:pt x="1831142" y="257468"/>
                </a:cubicBezTo>
                <a:cubicBezTo>
                  <a:pt x="1826160" y="271507"/>
                  <a:pt x="1837030" y="266299"/>
                  <a:pt x="1844842" y="264827"/>
                </a:cubicBezTo>
                <a:cubicBezTo>
                  <a:pt x="1817216" y="240710"/>
                  <a:pt x="1904623" y="256335"/>
                  <a:pt x="1938477" y="240710"/>
                </a:cubicBezTo>
                <a:cubicBezTo>
                  <a:pt x="1908314" y="238412"/>
                  <a:pt x="1878010" y="238715"/>
                  <a:pt x="1847899" y="241616"/>
                </a:cubicBezTo>
                <a:cubicBezTo>
                  <a:pt x="1819878" y="245308"/>
                  <a:pt x="1792326" y="251949"/>
                  <a:pt x="1765700" y="261431"/>
                </a:cubicBezTo>
                <a:cubicBezTo>
                  <a:pt x="1762643" y="244334"/>
                  <a:pt x="1781324" y="255996"/>
                  <a:pt x="1791628" y="240710"/>
                </a:cubicBezTo>
                <a:cubicBezTo>
                  <a:pt x="1787099" y="232672"/>
                  <a:pt x="1779513" y="234030"/>
                  <a:pt x="1773965" y="229388"/>
                </a:cubicBezTo>
                <a:cubicBezTo>
                  <a:pt x="1786419" y="209009"/>
                  <a:pt x="1800572" y="251014"/>
                  <a:pt x="1819254" y="240031"/>
                </a:cubicBezTo>
                <a:cubicBezTo>
                  <a:pt x="1816807" y="234838"/>
                  <a:pt x="1811224" y="231885"/>
                  <a:pt x="1805554" y="232785"/>
                </a:cubicBezTo>
                <a:cubicBezTo>
                  <a:pt x="1806460" y="227463"/>
                  <a:pt x="1811215" y="226331"/>
                  <a:pt x="1808271" y="217047"/>
                </a:cubicBezTo>
                <a:cubicBezTo>
                  <a:pt x="1862618" y="211160"/>
                  <a:pt x="1920022" y="206744"/>
                  <a:pt x="1976859" y="199045"/>
                </a:cubicBezTo>
                <a:cubicBezTo>
                  <a:pt x="2005844" y="195422"/>
                  <a:pt x="2035508" y="191346"/>
                  <a:pt x="2064946" y="185685"/>
                </a:cubicBezTo>
                <a:cubicBezTo>
                  <a:pt x="2094384" y="180021"/>
                  <a:pt x="2123595" y="173117"/>
                  <a:pt x="2154165" y="165078"/>
                </a:cubicBezTo>
                <a:lnTo>
                  <a:pt x="2163779" y="166534"/>
                </a:lnTo>
                <a:lnTo>
                  <a:pt x="2160505" y="168248"/>
                </a:lnTo>
                <a:lnTo>
                  <a:pt x="2160505" y="168475"/>
                </a:lnTo>
                <a:lnTo>
                  <a:pt x="2168954" y="167317"/>
                </a:lnTo>
                <a:lnTo>
                  <a:pt x="2183527" y="169524"/>
                </a:lnTo>
                <a:cubicBezTo>
                  <a:pt x="2215312" y="170421"/>
                  <a:pt x="2253546" y="162163"/>
                  <a:pt x="2290824" y="158171"/>
                </a:cubicBezTo>
                <a:cubicBezTo>
                  <a:pt x="2360682" y="152397"/>
                  <a:pt x="2360682" y="152397"/>
                  <a:pt x="2428276" y="140396"/>
                </a:cubicBezTo>
                <a:cubicBezTo>
                  <a:pt x="2450920" y="136206"/>
                  <a:pt x="2473565" y="132810"/>
                  <a:pt x="2496888" y="129074"/>
                </a:cubicBezTo>
                <a:cubicBezTo>
                  <a:pt x="2520212" y="125338"/>
                  <a:pt x="2542970" y="121148"/>
                  <a:pt x="2566067" y="116845"/>
                </a:cubicBezTo>
                <a:cubicBezTo>
                  <a:pt x="2611356" y="107674"/>
                  <a:pt x="2659475" y="100994"/>
                  <a:pt x="2707482" y="94201"/>
                </a:cubicBezTo>
                <a:cubicBezTo>
                  <a:pt x="2743486" y="89106"/>
                  <a:pt x="2743486" y="89106"/>
                  <a:pt x="2779944" y="84690"/>
                </a:cubicBezTo>
                <a:cubicBezTo>
                  <a:pt x="2804626" y="82426"/>
                  <a:pt x="2829762" y="81067"/>
                  <a:pt x="2855010" y="79822"/>
                </a:cubicBezTo>
                <a:cubicBezTo>
                  <a:pt x="2853538" y="85936"/>
                  <a:pt x="2850594" y="89898"/>
                  <a:pt x="2844594" y="89672"/>
                </a:cubicBezTo>
                <a:cubicBezTo>
                  <a:pt x="2888864" y="105750"/>
                  <a:pt x="2930076" y="73368"/>
                  <a:pt x="2970157" y="66235"/>
                </a:cubicBezTo>
                <a:close/>
                <a:moveTo>
                  <a:pt x="2917388" y="29911"/>
                </a:moveTo>
                <a:lnTo>
                  <a:pt x="2902677" y="69405"/>
                </a:lnTo>
                <a:cubicBezTo>
                  <a:pt x="2896981" y="58766"/>
                  <a:pt x="2894725" y="46621"/>
                  <a:pt x="2896223" y="34646"/>
                </a:cubicBezTo>
                <a:cubicBezTo>
                  <a:pt x="2900469" y="34703"/>
                  <a:pt x="2903158" y="32580"/>
                  <a:pt x="2906116" y="30910"/>
                </a:cubicBezTo>
                <a:close/>
                <a:moveTo>
                  <a:pt x="2917396" y="29891"/>
                </a:moveTo>
                <a:lnTo>
                  <a:pt x="2917622" y="29891"/>
                </a:lnTo>
                <a:lnTo>
                  <a:pt x="2917388" y="29911"/>
                </a:lnTo>
                <a:close/>
                <a:moveTo>
                  <a:pt x="2911168" y="0"/>
                </a:moveTo>
                <a:cubicBezTo>
                  <a:pt x="2889618" y="24977"/>
                  <a:pt x="2861612" y="43543"/>
                  <a:pt x="2830214" y="53667"/>
                </a:cubicBezTo>
                <a:cubicBezTo>
                  <a:pt x="2815033" y="58551"/>
                  <a:pt x="2799519" y="62335"/>
                  <a:pt x="2783793" y="64990"/>
                </a:cubicBezTo>
                <a:lnTo>
                  <a:pt x="2730579" y="76312"/>
                </a:lnTo>
                <a:cubicBezTo>
                  <a:pt x="2710539" y="31929"/>
                  <a:pt x="2671024" y="57743"/>
                  <a:pt x="2632528" y="36231"/>
                </a:cubicBezTo>
                <a:cubicBezTo>
                  <a:pt x="2660721" y="28985"/>
                  <a:pt x="2692650" y="32948"/>
                  <a:pt x="2728654" y="26721"/>
                </a:cubicBezTo>
                <a:cubicBezTo>
                  <a:pt x="2728654" y="14719"/>
                  <a:pt x="2712577" y="30230"/>
                  <a:pt x="2717332" y="12341"/>
                </a:cubicBezTo>
                <a:cubicBezTo>
                  <a:pt x="2745185" y="29438"/>
                  <a:pt x="2779378" y="30910"/>
                  <a:pt x="2814930" y="27966"/>
                </a:cubicBezTo>
                <a:cubicBezTo>
                  <a:pt x="2848380" y="24255"/>
                  <a:pt x="2880939" y="14795"/>
                  <a:pt x="2911168" y="0"/>
                </a:cubicBezTo>
                <a:close/>
              </a:path>
            </a:pathLst>
          </a:custGeom>
          <a:blipFill dpi="0" rotWithShape="0">
            <a:blip r:embed="rId2"/>
            <a:stretch>
              <a:fillRect l="-73000" t="-8000" b="-800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400">
              <a:solidFill>
                <a:srgbClr val="FF0000"/>
              </a:solidFill>
              <a:latin typeface="黑体" panose="02010609060101010101" pitchFamily="49" charset="-122"/>
              <a:ea typeface="黑体" panose="02010609060101010101" pitchFamily="49" charset="-122"/>
            </a:endParaRPr>
          </a:p>
        </p:txBody>
      </p:sp>
      <p:sp>
        <p:nvSpPr>
          <p:cNvPr id="206" name="文本框 205"/>
          <p:cNvSpPr txBox="1"/>
          <p:nvPr>
            <p:custDataLst>
              <p:tags r:id="rId3"/>
            </p:custDataLst>
          </p:nvPr>
        </p:nvSpPr>
        <p:spPr>
          <a:xfrm>
            <a:off x="3466830" y="1891452"/>
            <a:ext cx="5285899" cy="588623"/>
          </a:xfrm>
          <a:prstGeom prst="rect">
            <a:avLst/>
          </a:prstGeom>
          <a:noFill/>
        </p:spPr>
        <p:txBody>
          <a:bodyPr wrap="square" lIns="68580" tIns="34290" rIns="68580" bIns="34290" rtlCol="0">
            <a:spAutoFit/>
          </a:bodyPr>
          <a:lstStyle/>
          <a:p>
            <a:r>
              <a:rPr lang="zh-CN" altLang="en-US" sz="3400" b="1" dirty="0">
                <a:solidFill>
                  <a:srgbClr val="FF0000"/>
                </a:solidFill>
                <a:latin typeface="黑体" panose="02010609060101010101" pitchFamily="49" charset="-122"/>
                <a:ea typeface="黑体" panose="02010609060101010101" pitchFamily="49" charset="-122"/>
              </a:rPr>
              <a:t>苏联的社会主义建设</a:t>
            </a:r>
            <a:endParaRPr lang="zh-CN" altLang="en-US" sz="3400" b="1" dirty="0">
              <a:solidFill>
                <a:srgbClr val="FF0000"/>
              </a:solidFill>
              <a:latin typeface="黑体" panose="02010609060101010101" pitchFamily="49" charset="-122"/>
              <a:ea typeface="黑体" panose="02010609060101010101" pitchFamily="49" charset="-122"/>
            </a:endParaRPr>
          </a:p>
        </p:txBody>
      </p:sp>
      <p:sp>
        <p:nvSpPr>
          <p:cNvPr id="212" name="文本框 211"/>
          <p:cNvSpPr txBox="1"/>
          <p:nvPr>
            <p:custDataLst>
              <p:tags r:id="rId4"/>
            </p:custDataLst>
          </p:nvPr>
        </p:nvSpPr>
        <p:spPr>
          <a:xfrm>
            <a:off x="4248130" y="951636"/>
            <a:ext cx="2066925" cy="588623"/>
          </a:xfrm>
          <a:prstGeom prst="rect">
            <a:avLst/>
          </a:prstGeom>
          <a:noFill/>
        </p:spPr>
        <p:txBody>
          <a:bodyPr wrap="square" lIns="68580" tIns="34290" rIns="68580" bIns="34290" rtlCol="0">
            <a:spAutoFit/>
          </a:bodyPr>
          <a:lstStyle/>
          <a:p>
            <a:r>
              <a:rPr lang="zh-CN" altLang="en-US" sz="3400" b="1" dirty="0">
                <a:solidFill>
                  <a:srgbClr val="FF0000"/>
                </a:solidFill>
                <a:latin typeface="黑体" panose="02010609060101010101" pitchFamily="49" charset="-122"/>
                <a:ea typeface="黑体" panose="02010609060101010101" pitchFamily="49" charset="-122"/>
                <a:cs typeface="微软雅黑" panose="020B0503020204020204" charset="-122"/>
              </a:rPr>
              <a:t>第</a:t>
            </a:r>
            <a:r>
              <a:rPr lang="en-US" altLang="zh-CN" sz="3400" b="1" dirty="0">
                <a:solidFill>
                  <a:srgbClr val="FF0000"/>
                </a:solidFill>
                <a:latin typeface="黑体" panose="02010609060101010101" pitchFamily="49" charset="-122"/>
                <a:ea typeface="黑体" panose="02010609060101010101" pitchFamily="49" charset="-122"/>
                <a:cs typeface="微软雅黑" panose="020B0503020204020204" charset="-122"/>
              </a:rPr>
              <a:t>11</a:t>
            </a:r>
            <a:r>
              <a:rPr lang="zh-CN" altLang="en-US" sz="3400" b="1" dirty="0">
                <a:solidFill>
                  <a:srgbClr val="FF0000"/>
                </a:solidFill>
                <a:latin typeface="黑体" panose="02010609060101010101" pitchFamily="49" charset="-122"/>
                <a:ea typeface="黑体" panose="02010609060101010101" pitchFamily="49" charset="-122"/>
                <a:cs typeface="微软雅黑" panose="020B0503020204020204" charset="-122"/>
              </a:rPr>
              <a:t>课</a:t>
            </a:r>
            <a:endParaRPr lang="zh-CN" altLang="en-US" sz="3400" b="1" dirty="0">
              <a:solidFill>
                <a:srgbClr val="FF0000"/>
              </a:solidFill>
              <a:latin typeface="黑体" panose="02010609060101010101" pitchFamily="49" charset="-122"/>
              <a:ea typeface="黑体" panose="02010609060101010101" pitchFamily="49" charset="-122"/>
              <a:cs typeface="微软雅黑" panose="020B0503020204020204" charset="-122"/>
            </a:endParaRPr>
          </a:p>
        </p:txBody>
      </p:sp>
      <p:pic>
        <p:nvPicPr>
          <p:cNvPr id="42" name="图片 41" descr="t01fb6271e827a29399.webp.jpg"/>
          <p:cNvPicPr>
            <a:picLocks noChangeAspect="1"/>
          </p:cNvPicPr>
          <p:nvPr/>
        </p:nvPicPr>
        <p:blipFill>
          <a:blip r:embed="rId5"/>
          <a:srcRect t="17939" b="10173"/>
          <a:stretch>
            <a:fillRect/>
          </a:stretch>
        </p:blipFill>
        <p:spPr>
          <a:xfrm>
            <a:off x="6169740" y="3012046"/>
            <a:ext cx="2492216" cy="1752600"/>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矩形 2"/>
          <p:cNvSpPr/>
          <p:nvPr/>
        </p:nvSpPr>
        <p:spPr>
          <a:xfrm>
            <a:off x="7222788" y="1"/>
            <a:ext cx="1921213" cy="5465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prstClr val="white"/>
              </a:solidFill>
              <a:latin typeface="黑体" panose="02010609060101010101" pitchFamily="49" charset="-122"/>
              <a:ea typeface="黑体" panose="02010609060101010101" pitchFamily="49" charset="-122"/>
            </a:endParaRPr>
          </a:p>
        </p:txBody>
      </p:sp>
      <p:pic>
        <p:nvPicPr>
          <p:cNvPr id="20" name="Picture 4" descr="http://p1.so.qhimgs1.com/bdr/_240_/t01419a0a7f14763a1d.jpg"/>
          <p:cNvPicPr>
            <a:picLocks noChangeAspect="1"/>
          </p:cNvPicPr>
          <p:nvPr/>
        </p:nvPicPr>
        <p:blipFill>
          <a:blip r:embed="rId1">
            <a:extLst>
              <a:ext uri="{BEBA8EAE-BF5A-486C-A8C5-ECC9F3942E4B}">
                <a14:imgProps xmlns:a14="http://schemas.microsoft.com/office/drawing/2010/main">
                  <a14:imgLayer r:embed="rId2">
                    <a14:imgEffect>
                      <a14:sharpenSoften amount="25000"/>
                    </a14:imgEffect>
                  </a14:imgLayer>
                </a14:imgProps>
              </a:ext>
            </a:extLst>
          </a:blip>
          <a:stretch>
            <a:fillRect/>
          </a:stretch>
        </p:blipFill>
        <p:spPr>
          <a:xfrm>
            <a:off x="496563" y="2075108"/>
            <a:ext cx="3984699" cy="2383610"/>
          </a:xfrm>
          <a:prstGeom prst="rect">
            <a:avLst/>
          </a:prstGeom>
          <a:ln>
            <a:noFill/>
          </a:ln>
          <a:effectLst>
            <a:outerShdw blurRad="292100" dist="139700" dir="2700000" algn="tl" rotWithShape="0">
              <a:srgbClr val="333333">
                <a:alpha val="65000"/>
              </a:srgbClr>
            </a:outerShdw>
          </a:effectLst>
        </p:spPr>
      </p:pic>
      <p:sp>
        <p:nvSpPr>
          <p:cNvPr id="21" name="矩形 20"/>
          <p:cNvSpPr/>
          <p:nvPr/>
        </p:nvSpPr>
        <p:spPr>
          <a:xfrm>
            <a:off x="496563" y="1091380"/>
            <a:ext cx="4336357" cy="7194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25000"/>
              </a:lnSpc>
            </a:pPr>
            <a:r>
              <a:rPr lang="zh-CN" altLang="en-US" sz="2400" b="1" dirty="0">
                <a:solidFill>
                  <a:srgbClr val="1E2E4F"/>
                </a:solidFill>
                <a:latin typeface="黑体" panose="02010609060101010101" pitchFamily="49" charset="-122"/>
                <a:ea typeface="黑体" panose="02010609060101010101" pitchFamily="49" charset="-122"/>
              </a:rPr>
              <a:t>材料一：农民踊跃交纳粮食（</a:t>
            </a:r>
            <a:r>
              <a:rPr lang="en-US" altLang="zh-CN" sz="2400" b="1" dirty="0">
                <a:solidFill>
                  <a:srgbClr val="1E2E4F"/>
                </a:solidFill>
                <a:latin typeface="黑体" panose="02010609060101010101" pitchFamily="49" charset="-122"/>
                <a:ea typeface="黑体" panose="02010609060101010101" pitchFamily="49" charset="-122"/>
              </a:rPr>
              <a:t>1922</a:t>
            </a:r>
            <a:r>
              <a:rPr lang="zh-CN" altLang="en-US" sz="2400" b="1" dirty="0">
                <a:solidFill>
                  <a:srgbClr val="1E2E4F"/>
                </a:solidFill>
                <a:latin typeface="黑体" panose="02010609060101010101" pitchFamily="49" charset="-122"/>
                <a:ea typeface="黑体" panose="02010609060101010101" pitchFamily="49" charset="-122"/>
              </a:rPr>
              <a:t>年）</a:t>
            </a:r>
            <a:endParaRPr lang="zh-CN" altLang="en-US" sz="2400" b="1" dirty="0">
              <a:solidFill>
                <a:srgbClr val="1E2E4F"/>
              </a:solidFill>
              <a:latin typeface="黑体" panose="02010609060101010101" pitchFamily="49" charset="-122"/>
              <a:ea typeface="黑体" panose="02010609060101010101" pitchFamily="49" charset="-122"/>
            </a:endParaRPr>
          </a:p>
        </p:txBody>
      </p:sp>
      <p:graphicFrame>
        <p:nvGraphicFramePr>
          <p:cNvPr id="58" name="Group 3"/>
          <p:cNvGraphicFramePr>
            <a:graphicFrameLocks noGrp="1"/>
          </p:cNvGraphicFramePr>
          <p:nvPr/>
        </p:nvGraphicFramePr>
        <p:xfrm>
          <a:off x="5084914" y="1058311"/>
          <a:ext cx="2497304" cy="1748990"/>
        </p:xfrm>
        <a:graphic>
          <a:graphicData uri="http://schemas.openxmlformats.org/drawingml/2006/table">
            <a:tbl>
              <a:tblPr/>
              <a:tblGrid>
                <a:gridCol w="2497304"/>
              </a:tblGrid>
              <a:tr h="174899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1500" b="0" i="0" u="none" strike="noStrike" cap="none" normalizeH="0" baseline="0" dirty="0">
                        <a:ln>
                          <a:noFill/>
                        </a:ln>
                        <a:solidFill>
                          <a:schemeClr val="tx1"/>
                        </a:solidFill>
                        <a:effectLst>
                          <a:outerShdw blurRad="38100" dist="38100" dir="2700000" algn="tl">
                            <a:srgbClr val="000000"/>
                          </a:outerShdw>
                        </a:effectLst>
                        <a:latin typeface="微软雅黑" panose="020B0503020204020204" charset="-122"/>
                        <a:ea typeface="微软雅黑" panose="020B0503020204020204" charset="-122"/>
                      </a:endParaRPr>
                    </a:p>
                  </a:txBody>
                  <a:tcPr marL="68580" marR="68580" marT="34290" marB="34290" horzOverflow="overflow">
                    <a:lnL w="28575" cap="flat" cmpd="sng" algn="ctr">
                      <a:solidFill>
                        <a:srgbClr val="993300"/>
                      </a:solidFill>
                      <a:prstDash val="solid"/>
                      <a:round/>
                      <a:headEnd type="none" w="med" len="med"/>
                      <a:tailEnd type="none" w="med" len="med"/>
                    </a:lnL>
                    <a:lnR cap="flat">
                      <a:noFill/>
                    </a:lnR>
                    <a:lnT cap="flat">
                      <a:noFill/>
                    </a:lnT>
                    <a:lnB w="28575" cap="flat" cmpd="sng" algn="ctr">
                      <a:solidFill>
                        <a:srgbClr val="993300"/>
                      </a:solidFill>
                      <a:prstDash val="solid"/>
                      <a:round/>
                      <a:headEnd type="none" w="med" len="med"/>
                      <a:tailEnd type="none" w="med" len="med"/>
                    </a:lnB>
                    <a:lnTlToBr>
                      <a:noFill/>
                    </a:lnTlToBr>
                    <a:lnBlToTr>
                      <a:noFill/>
                    </a:lnBlToTr>
                    <a:noFill/>
                  </a:tcPr>
                </a:tc>
              </a:tr>
            </a:tbl>
          </a:graphicData>
        </a:graphic>
      </p:graphicFrame>
      <p:grpSp>
        <p:nvGrpSpPr>
          <p:cNvPr id="59" name="组合 58"/>
          <p:cNvGrpSpPr/>
          <p:nvPr/>
        </p:nvGrpSpPr>
        <p:grpSpPr>
          <a:xfrm>
            <a:off x="4655335" y="1105463"/>
            <a:ext cx="512969" cy="1993161"/>
            <a:chOff x="11381" y="5657"/>
            <a:chExt cx="1063" cy="4808"/>
          </a:xfrm>
        </p:grpSpPr>
        <p:sp>
          <p:nvSpPr>
            <p:cNvPr id="60" name="Text Box 9"/>
            <p:cNvSpPr txBox="1">
              <a:spLocks noChangeArrowheads="1"/>
            </p:cNvSpPr>
            <p:nvPr/>
          </p:nvSpPr>
          <p:spPr bwMode="auto">
            <a:xfrm>
              <a:off x="11381" y="5657"/>
              <a:ext cx="914" cy="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fontAlgn="base" hangingPunct="1">
                <a:spcBef>
                  <a:spcPct val="50000"/>
                </a:spcBef>
                <a:spcAft>
                  <a:spcPct val="0"/>
                </a:spcAft>
                <a:defRPr/>
              </a:pPr>
              <a:r>
                <a:rPr lang="en-US" altLang="zh-CN" sz="1100" b="1" dirty="0">
                  <a:solidFill>
                    <a:prstClr val="black"/>
                  </a:solidFill>
                  <a:latin typeface="黑体" panose="02010609060101010101" pitchFamily="49" charset="-122"/>
                  <a:ea typeface="黑体" panose="02010609060101010101" pitchFamily="49" charset="-122"/>
                </a:rPr>
                <a:t>120</a:t>
              </a:r>
              <a:endParaRPr lang="en-US" altLang="zh-CN" sz="1100" b="1" dirty="0">
                <a:solidFill>
                  <a:prstClr val="black"/>
                </a:solidFill>
                <a:latin typeface="黑体" panose="02010609060101010101" pitchFamily="49" charset="-122"/>
                <a:ea typeface="黑体" panose="02010609060101010101" pitchFamily="49" charset="-122"/>
              </a:endParaRPr>
            </a:p>
          </p:txBody>
        </p:sp>
        <p:sp>
          <p:nvSpPr>
            <p:cNvPr id="61" name="Text Box 10"/>
            <p:cNvSpPr txBox="1">
              <a:spLocks noChangeArrowheads="1"/>
            </p:cNvSpPr>
            <p:nvPr/>
          </p:nvSpPr>
          <p:spPr bwMode="auto">
            <a:xfrm>
              <a:off x="11388" y="6140"/>
              <a:ext cx="1016" cy="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fontAlgn="base" hangingPunct="1">
                <a:spcBef>
                  <a:spcPct val="50000"/>
                </a:spcBef>
                <a:spcAft>
                  <a:spcPct val="0"/>
                </a:spcAft>
                <a:defRPr/>
              </a:pPr>
              <a:r>
                <a:rPr lang="en-US" altLang="zh-CN" sz="1100" b="1">
                  <a:solidFill>
                    <a:prstClr val="black"/>
                  </a:solidFill>
                  <a:latin typeface="黑体" panose="02010609060101010101" pitchFamily="49" charset="-122"/>
                  <a:ea typeface="黑体" panose="02010609060101010101" pitchFamily="49" charset="-122"/>
                </a:rPr>
                <a:t>100</a:t>
              </a:r>
              <a:endParaRPr lang="en-US" altLang="zh-CN" sz="1100" b="1">
                <a:solidFill>
                  <a:prstClr val="black"/>
                </a:solidFill>
                <a:latin typeface="黑体" panose="02010609060101010101" pitchFamily="49" charset="-122"/>
                <a:ea typeface="黑体" panose="02010609060101010101" pitchFamily="49" charset="-122"/>
              </a:endParaRPr>
            </a:p>
          </p:txBody>
        </p:sp>
        <p:sp>
          <p:nvSpPr>
            <p:cNvPr id="62" name="Text Box 11"/>
            <p:cNvSpPr txBox="1">
              <a:spLocks noChangeArrowheads="1"/>
            </p:cNvSpPr>
            <p:nvPr/>
          </p:nvSpPr>
          <p:spPr bwMode="auto">
            <a:xfrm>
              <a:off x="11452" y="6818"/>
              <a:ext cx="844" cy="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fontAlgn="base" hangingPunct="1">
                <a:spcBef>
                  <a:spcPct val="50000"/>
                </a:spcBef>
                <a:spcAft>
                  <a:spcPct val="0"/>
                </a:spcAft>
                <a:defRPr/>
              </a:pPr>
              <a:r>
                <a:rPr lang="en-US" altLang="zh-CN" sz="1100" b="1">
                  <a:solidFill>
                    <a:prstClr val="black"/>
                  </a:solidFill>
                  <a:latin typeface="黑体" panose="02010609060101010101" pitchFamily="49" charset="-122"/>
                  <a:ea typeface="黑体" panose="02010609060101010101" pitchFamily="49" charset="-122"/>
                </a:rPr>
                <a:t>80</a:t>
              </a:r>
              <a:endParaRPr lang="en-US" altLang="zh-CN" sz="1100" b="1">
                <a:solidFill>
                  <a:prstClr val="black"/>
                </a:solidFill>
                <a:latin typeface="黑体" panose="02010609060101010101" pitchFamily="49" charset="-122"/>
                <a:ea typeface="黑体" panose="02010609060101010101" pitchFamily="49" charset="-122"/>
              </a:endParaRPr>
            </a:p>
          </p:txBody>
        </p:sp>
        <p:sp>
          <p:nvSpPr>
            <p:cNvPr id="63" name="Text Box 12"/>
            <p:cNvSpPr txBox="1">
              <a:spLocks noChangeArrowheads="1"/>
            </p:cNvSpPr>
            <p:nvPr/>
          </p:nvSpPr>
          <p:spPr bwMode="auto">
            <a:xfrm>
              <a:off x="11452" y="7483"/>
              <a:ext cx="815" cy="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fontAlgn="base" hangingPunct="1">
                <a:spcBef>
                  <a:spcPct val="50000"/>
                </a:spcBef>
                <a:spcAft>
                  <a:spcPct val="0"/>
                </a:spcAft>
                <a:defRPr/>
              </a:pPr>
              <a:r>
                <a:rPr lang="en-US" altLang="zh-CN" sz="1100" b="1">
                  <a:solidFill>
                    <a:prstClr val="black"/>
                  </a:solidFill>
                  <a:latin typeface="黑体" panose="02010609060101010101" pitchFamily="49" charset="-122"/>
                  <a:ea typeface="黑体" panose="02010609060101010101" pitchFamily="49" charset="-122"/>
                </a:rPr>
                <a:t>60</a:t>
              </a:r>
              <a:endParaRPr lang="en-US" altLang="zh-CN" sz="1100" b="1">
                <a:solidFill>
                  <a:prstClr val="black"/>
                </a:solidFill>
                <a:latin typeface="黑体" panose="02010609060101010101" pitchFamily="49" charset="-122"/>
                <a:ea typeface="黑体" panose="02010609060101010101" pitchFamily="49" charset="-122"/>
              </a:endParaRPr>
            </a:p>
          </p:txBody>
        </p:sp>
        <p:sp>
          <p:nvSpPr>
            <p:cNvPr id="64" name="Text Box 13"/>
            <p:cNvSpPr txBox="1">
              <a:spLocks noChangeArrowheads="1"/>
            </p:cNvSpPr>
            <p:nvPr/>
          </p:nvSpPr>
          <p:spPr bwMode="auto">
            <a:xfrm>
              <a:off x="11452" y="8175"/>
              <a:ext cx="992" cy="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fontAlgn="base" hangingPunct="1">
                <a:spcBef>
                  <a:spcPct val="50000"/>
                </a:spcBef>
                <a:spcAft>
                  <a:spcPct val="0"/>
                </a:spcAft>
                <a:defRPr/>
              </a:pPr>
              <a:r>
                <a:rPr lang="en-US" altLang="zh-CN" sz="1100" b="1">
                  <a:solidFill>
                    <a:prstClr val="black"/>
                  </a:solidFill>
                  <a:latin typeface="黑体" panose="02010609060101010101" pitchFamily="49" charset="-122"/>
                  <a:ea typeface="黑体" panose="02010609060101010101" pitchFamily="49" charset="-122"/>
                </a:rPr>
                <a:t>40</a:t>
              </a:r>
              <a:endParaRPr lang="en-US" altLang="zh-CN" sz="1100" b="1">
                <a:solidFill>
                  <a:prstClr val="black"/>
                </a:solidFill>
                <a:latin typeface="黑体" panose="02010609060101010101" pitchFamily="49" charset="-122"/>
                <a:ea typeface="黑体" panose="02010609060101010101" pitchFamily="49" charset="-122"/>
              </a:endParaRPr>
            </a:p>
          </p:txBody>
        </p:sp>
        <p:sp>
          <p:nvSpPr>
            <p:cNvPr id="65" name="Text Box 14"/>
            <p:cNvSpPr txBox="1">
              <a:spLocks noChangeArrowheads="1"/>
            </p:cNvSpPr>
            <p:nvPr/>
          </p:nvSpPr>
          <p:spPr bwMode="auto">
            <a:xfrm>
              <a:off x="11467" y="8852"/>
              <a:ext cx="707" cy="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fontAlgn="base" hangingPunct="1">
                <a:spcBef>
                  <a:spcPct val="50000"/>
                </a:spcBef>
                <a:spcAft>
                  <a:spcPct val="0"/>
                </a:spcAft>
                <a:defRPr/>
              </a:pPr>
              <a:r>
                <a:rPr lang="en-US" altLang="zh-CN" sz="1100" b="1">
                  <a:solidFill>
                    <a:prstClr val="black"/>
                  </a:solidFill>
                  <a:latin typeface="黑体" panose="02010609060101010101" pitchFamily="49" charset="-122"/>
                  <a:ea typeface="黑体" panose="02010609060101010101" pitchFamily="49" charset="-122"/>
                </a:rPr>
                <a:t>20</a:t>
              </a:r>
              <a:endParaRPr lang="en-US" altLang="zh-CN" sz="1100" b="1">
                <a:solidFill>
                  <a:prstClr val="black"/>
                </a:solidFill>
                <a:latin typeface="黑体" panose="02010609060101010101" pitchFamily="49" charset="-122"/>
                <a:ea typeface="黑体" panose="02010609060101010101" pitchFamily="49" charset="-122"/>
              </a:endParaRPr>
            </a:p>
          </p:txBody>
        </p:sp>
        <p:sp>
          <p:nvSpPr>
            <p:cNvPr id="66" name="Text Box 15"/>
            <p:cNvSpPr txBox="1">
              <a:spLocks noChangeArrowheads="1"/>
            </p:cNvSpPr>
            <p:nvPr/>
          </p:nvSpPr>
          <p:spPr bwMode="auto">
            <a:xfrm>
              <a:off x="11749" y="9834"/>
              <a:ext cx="534" cy="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fontAlgn="base" hangingPunct="1">
                <a:spcBef>
                  <a:spcPct val="50000"/>
                </a:spcBef>
                <a:spcAft>
                  <a:spcPct val="0"/>
                </a:spcAft>
                <a:defRPr/>
              </a:pPr>
              <a:r>
                <a:rPr lang="en-US" altLang="zh-CN" sz="1100" b="1">
                  <a:solidFill>
                    <a:prstClr val="black"/>
                  </a:solidFill>
                  <a:latin typeface="黑体" panose="02010609060101010101" pitchFamily="49" charset="-122"/>
                  <a:ea typeface="黑体" panose="02010609060101010101" pitchFamily="49" charset="-122"/>
                </a:rPr>
                <a:t>0</a:t>
              </a:r>
              <a:endParaRPr lang="en-US" altLang="zh-CN" sz="1100" b="1">
                <a:solidFill>
                  <a:prstClr val="black"/>
                </a:solidFill>
                <a:latin typeface="黑体" panose="02010609060101010101" pitchFamily="49" charset="-122"/>
                <a:ea typeface="黑体" panose="02010609060101010101" pitchFamily="49" charset="-122"/>
              </a:endParaRPr>
            </a:p>
          </p:txBody>
        </p:sp>
      </p:grpSp>
      <p:grpSp>
        <p:nvGrpSpPr>
          <p:cNvPr id="67" name="Group 16"/>
          <p:cNvGrpSpPr/>
          <p:nvPr/>
        </p:nvGrpSpPr>
        <p:grpSpPr>
          <a:xfrm>
            <a:off x="5077768" y="1091380"/>
            <a:ext cx="2177345" cy="1686392"/>
            <a:chOff x="0" y="0"/>
            <a:chExt cx="2448" cy="2592"/>
          </a:xfrm>
        </p:grpSpPr>
        <p:sp>
          <p:nvSpPr>
            <p:cNvPr id="68" name="Line 17"/>
            <p:cNvSpPr>
              <a:spLocks noChangeShapeType="1"/>
            </p:cNvSpPr>
            <p:nvPr/>
          </p:nvSpPr>
          <p:spPr bwMode="auto">
            <a:xfrm>
              <a:off x="0" y="0"/>
              <a:ext cx="96" cy="0"/>
            </a:xfrm>
            <a:prstGeom prst="line">
              <a:avLst/>
            </a:prstGeom>
            <a:noFill/>
            <a:ln w="28575">
              <a:solidFill>
                <a:srgbClr val="99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defRPr/>
              </a:pPr>
              <a:endParaRPr lang="zh-CN" altLang="en-US" sz="1800">
                <a:solidFill>
                  <a:prstClr val="white">
                    <a:lumMod val="95000"/>
                    <a:lumOff val="5000"/>
                  </a:prstClr>
                </a:solidFill>
                <a:latin typeface="黑体" panose="02010609060101010101" pitchFamily="49" charset="-122"/>
                <a:ea typeface="黑体" panose="02010609060101010101" pitchFamily="49" charset="-122"/>
              </a:endParaRPr>
            </a:p>
          </p:txBody>
        </p:sp>
        <p:sp>
          <p:nvSpPr>
            <p:cNvPr id="69" name="Line 18"/>
            <p:cNvSpPr>
              <a:spLocks noChangeShapeType="1"/>
            </p:cNvSpPr>
            <p:nvPr/>
          </p:nvSpPr>
          <p:spPr bwMode="auto">
            <a:xfrm>
              <a:off x="0" y="432"/>
              <a:ext cx="96" cy="0"/>
            </a:xfrm>
            <a:prstGeom prst="line">
              <a:avLst/>
            </a:prstGeom>
            <a:noFill/>
            <a:ln w="28575">
              <a:solidFill>
                <a:srgbClr val="99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defRPr/>
              </a:pPr>
              <a:endParaRPr lang="zh-CN" altLang="en-US" sz="1800">
                <a:solidFill>
                  <a:prstClr val="white">
                    <a:lumMod val="95000"/>
                    <a:lumOff val="5000"/>
                  </a:prstClr>
                </a:solidFill>
                <a:latin typeface="黑体" panose="02010609060101010101" pitchFamily="49" charset="-122"/>
                <a:ea typeface="黑体" panose="02010609060101010101" pitchFamily="49" charset="-122"/>
              </a:endParaRPr>
            </a:p>
          </p:txBody>
        </p:sp>
        <p:sp>
          <p:nvSpPr>
            <p:cNvPr id="70" name="Line 19"/>
            <p:cNvSpPr>
              <a:spLocks noChangeShapeType="1"/>
            </p:cNvSpPr>
            <p:nvPr/>
          </p:nvSpPr>
          <p:spPr bwMode="auto">
            <a:xfrm>
              <a:off x="0" y="864"/>
              <a:ext cx="96" cy="0"/>
            </a:xfrm>
            <a:prstGeom prst="line">
              <a:avLst/>
            </a:prstGeom>
            <a:noFill/>
            <a:ln w="28575">
              <a:solidFill>
                <a:srgbClr val="99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defRPr/>
              </a:pPr>
              <a:endParaRPr lang="zh-CN" altLang="en-US" sz="1800">
                <a:solidFill>
                  <a:prstClr val="white">
                    <a:lumMod val="95000"/>
                    <a:lumOff val="5000"/>
                  </a:prstClr>
                </a:solidFill>
                <a:latin typeface="黑体" panose="02010609060101010101" pitchFamily="49" charset="-122"/>
                <a:ea typeface="黑体" panose="02010609060101010101" pitchFamily="49" charset="-122"/>
              </a:endParaRPr>
            </a:p>
          </p:txBody>
        </p:sp>
        <p:sp>
          <p:nvSpPr>
            <p:cNvPr id="71" name="Line 20"/>
            <p:cNvSpPr>
              <a:spLocks noChangeShapeType="1"/>
            </p:cNvSpPr>
            <p:nvPr/>
          </p:nvSpPr>
          <p:spPr bwMode="auto">
            <a:xfrm>
              <a:off x="0" y="1296"/>
              <a:ext cx="96" cy="0"/>
            </a:xfrm>
            <a:prstGeom prst="line">
              <a:avLst/>
            </a:prstGeom>
            <a:noFill/>
            <a:ln w="28575">
              <a:solidFill>
                <a:srgbClr val="99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defRPr/>
              </a:pPr>
              <a:endParaRPr lang="zh-CN" altLang="en-US" sz="1800">
                <a:solidFill>
                  <a:prstClr val="white">
                    <a:lumMod val="95000"/>
                    <a:lumOff val="5000"/>
                  </a:prstClr>
                </a:solidFill>
                <a:latin typeface="黑体" panose="02010609060101010101" pitchFamily="49" charset="-122"/>
                <a:ea typeface="黑体" panose="02010609060101010101" pitchFamily="49" charset="-122"/>
              </a:endParaRPr>
            </a:p>
          </p:txBody>
        </p:sp>
        <p:sp>
          <p:nvSpPr>
            <p:cNvPr id="72" name="Line 21"/>
            <p:cNvSpPr>
              <a:spLocks noChangeShapeType="1"/>
            </p:cNvSpPr>
            <p:nvPr/>
          </p:nvSpPr>
          <p:spPr bwMode="auto">
            <a:xfrm>
              <a:off x="0" y="1728"/>
              <a:ext cx="96" cy="0"/>
            </a:xfrm>
            <a:prstGeom prst="line">
              <a:avLst/>
            </a:prstGeom>
            <a:noFill/>
            <a:ln w="28575">
              <a:solidFill>
                <a:srgbClr val="99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defRPr/>
              </a:pPr>
              <a:endParaRPr lang="zh-CN" altLang="en-US" sz="1800">
                <a:solidFill>
                  <a:prstClr val="white">
                    <a:lumMod val="95000"/>
                    <a:lumOff val="5000"/>
                  </a:prstClr>
                </a:solidFill>
                <a:latin typeface="黑体" panose="02010609060101010101" pitchFamily="49" charset="-122"/>
                <a:ea typeface="黑体" panose="02010609060101010101" pitchFamily="49" charset="-122"/>
              </a:endParaRPr>
            </a:p>
          </p:txBody>
        </p:sp>
        <p:sp>
          <p:nvSpPr>
            <p:cNvPr id="73" name="Line 22"/>
            <p:cNvSpPr>
              <a:spLocks noChangeShapeType="1"/>
            </p:cNvSpPr>
            <p:nvPr/>
          </p:nvSpPr>
          <p:spPr bwMode="auto">
            <a:xfrm>
              <a:off x="0" y="2160"/>
              <a:ext cx="96" cy="0"/>
            </a:xfrm>
            <a:prstGeom prst="line">
              <a:avLst/>
            </a:prstGeom>
            <a:noFill/>
            <a:ln w="28575">
              <a:solidFill>
                <a:srgbClr val="99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defRPr/>
              </a:pPr>
              <a:endParaRPr lang="zh-CN" altLang="en-US" sz="1800">
                <a:solidFill>
                  <a:prstClr val="white">
                    <a:lumMod val="95000"/>
                    <a:lumOff val="5000"/>
                  </a:prstClr>
                </a:solidFill>
                <a:latin typeface="黑体" panose="02010609060101010101" pitchFamily="49" charset="-122"/>
                <a:ea typeface="黑体" panose="02010609060101010101" pitchFamily="49" charset="-122"/>
              </a:endParaRPr>
            </a:p>
          </p:txBody>
        </p:sp>
        <p:sp>
          <p:nvSpPr>
            <p:cNvPr id="74" name="Rectangle 23"/>
            <p:cNvSpPr>
              <a:spLocks noChangeArrowheads="1"/>
            </p:cNvSpPr>
            <p:nvPr/>
          </p:nvSpPr>
          <p:spPr bwMode="auto">
            <a:xfrm>
              <a:off x="240" y="432"/>
              <a:ext cx="240" cy="2160"/>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sz="1500">
                <a:solidFill>
                  <a:prstClr val="black"/>
                </a:solidFill>
                <a:latin typeface="黑体" panose="02010609060101010101" pitchFamily="49" charset="-122"/>
                <a:ea typeface="黑体" panose="02010609060101010101" pitchFamily="49" charset="-122"/>
              </a:endParaRPr>
            </a:p>
          </p:txBody>
        </p:sp>
        <p:sp>
          <p:nvSpPr>
            <p:cNvPr id="75" name="Rectangle 24"/>
            <p:cNvSpPr>
              <a:spLocks noChangeArrowheads="1"/>
            </p:cNvSpPr>
            <p:nvPr/>
          </p:nvSpPr>
          <p:spPr bwMode="auto">
            <a:xfrm>
              <a:off x="480" y="1248"/>
              <a:ext cx="240" cy="1344"/>
            </a:xfrm>
            <a:prstGeom prst="rect">
              <a:avLst/>
            </a:prstGeom>
            <a:solidFill>
              <a:srgbClr val="0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sz="1500">
                <a:solidFill>
                  <a:prstClr val="black"/>
                </a:solidFill>
                <a:latin typeface="黑体" panose="02010609060101010101" pitchFamily="49" charset="-122"/>
                <a:ea typeface="黑体" panose="02010609060101010101" pitchFamily="49" charset="-122"/>
              </a:endParaRPr>
            </a:p>
          </p:txBody>
        </p:sp>
        <p:sp>
          <p:nvSpPr>
            <p:cNvPr id="76" name="Rectangle 25"/>
            <p:cNvSpPr>
              <a:spLocks noChangeArrowheads="1"/>
            </p:cNvSpPr>
            <p:nvPr/>
          </p:nvSpPr>
          <p:spPr bwMode="auto">
            <a:xfrm>
              <a:off x="720" y="0"/>
              <a:ext cx="240" cy="2592"/>
            </a:xfrm>
            <a:prstGeom prst="rect">
              <a:avLst/>
            </a:prstGeom>
            <a:solidFill>
              <a:srgbClr val="0000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sz="1500">
                <a:solidFill>
                  <a:prstClr val="black"/>
                </a:solidFill>
                <a:latin typeface="黑体" panose="02010609060101010101" pitchFamily="49" charset="-122"/>
                <a:ea typeface="黑体" panose="02010609060101010101" pitchFamily="49" charset="-122"/>
              </a:endParaRPr>
            </a:p>
          </p:txBody>
        </p:sp>
        <p:sp>
          <p:nvSpPr>
            <p:cNvPr id="77" name="Rectangle 26"/>
            <p:cNvSpPr>
              <a:spLocks noChangeArrowheads="1"/>
            </p:cNvSpPr>
            <p:nvPr/>
          </p:nvSpPr>
          <p:spPr bwMode="auto">
            <a:xfrm>
              <a:off x="1728" y="432"/>
              <a:ext cx="240" cy="2160"/>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sz="1500">
                <a:solidFill>
                  <a:prstClr val="black"/>
                </a:solidFill>
                <a:latin typeface="黑体" panose="02010609060101010101" pitchFamily="49" charset="-122"/>
                <a:ea typeface="黑体" panose="02010609060101010101" pitchFamily="49" charset="-122"/>
              </a:endParaRPr>
            </a:p>
          </p:txBody>
        </p:sp>
        <p:sp>
          <p:nvSpPr>
            <p:cNvPr id="78" name="Rectangle 27"/>
            <p:cNvSpPr>
              <a:spLocks noChangeArrowheads="1"/>
            </p:cNvSpPr>
            <p:nvPr/>
          </p:nvSpPr>
          <p:spPr bwMode="auto">
            <a:xfrm>
              <a:off x="1968" y="2160"/>
              <a:ext cx="240" cy="432"/>
            </a:xfrm>
            <a:prstGeom prst="rect">
              <a:avLst/>
            </a:prstGeom>
            <a:solidFill>
              <a:srgbClr val="0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sz="1500">
                <a:solidFill>
                  <a:prstClr val="black"/>
                </a:solidFill>
                <a:latin typeface="黑体" panose="02010609060101010101" pitchFamily="49" charset="-122"/>
                <a:ea typeface="黑体" panose="02010609060101010101" pitchFamily="49" charset="-122"/>
              </a:endParaRPr>
            </a:p>
          </p:txBody>
        </p:sp>
        <p:sp>
          <p:nvSpPr>
            <p:cNvPr id="79" name="Rectangle 28"/>
            <p:cNvSpPr>
              <a:spLocks noChangeArrowheads="1"/>
            </p:cNvSpPr>
            <p:nvPr/>
          </p:nvSpPr>
          <p:spPr bwMode="auto">
            <a:xfrm>
              <a:off x="2208" y="864"/>
              <a:ext cx="240" cy="1728"/>
            </a:xfrm>
            <a:prstGeom prst="rect">
              <a:avLst/>
            </a:prstGeom>
            <a:solidFill>
              <a:srgbClr val="0000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sz="1500">
                <a:solidFill>
                  <a:prstClr val="black"/>
                </a:solidFill>
                <a:latin typeface="黑体" panose="02010609060101010101" pitchFamily="49" charset="-122"/>
                <a:ea typeface="黑体" panose="02010609060101010101" pitchFamily="49" charset="-122"/>
              </a:endParaRPr>
            </a:p>
          </p:txBody>
        </p:sp>
      </p:grpSp>
      <p:sp>
        <p:nvSpPr>
          <p:cNvPr id="80" name="Text Box 29"/>
          <p:cNvSpPr txBox="1">
            <a:spLocks noChangeArrowheads="1"/>
          </p:cNvSpPr>
          <p:nvPr/>
        </p:nvSpPr>
        <p:spPr bwMode="auto">
          <a:xfrm>
            <a:off x="5082889" y="2843211"/>
            <a:ext cx="1258692" cy="377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fontAlgn="base" hangingPunct="1">
              <a:spcBef>
                <a:spcPct val="50000"/>
              </a:spcBef>
              <a:spcAft>
                <a:spcPct val="0"/>
              </a:spcAft>
              <a:defRPr/>
            </a:pPr>
            <a:r>
              <a:rPr lang="zh-CN" altLang="en-US" sz="2000" b="1" dirty="0">
                <a:solidFill>
                  <a:prstClr val="black"/>
                </a:solidFill>
                <a:latin typeface="黑体" panose="02010609060101010101" pitchFamily="49" charset="-122"/>
                <a:ea typeface="黑体" panose="02010609060101010101" pitchFamily="49" charset="-122"/>
              </a:rPr>
              <a:t>谷物产量</a:t>
            </a:r>
            <a:endParaRPr lang="zh-CN" altLang="en-US" sz="2000" b="1" dirty="0">
              <a:solidFill>
                <a:prstClr val="black"/>
              </a:solidFill>
              <a:latin typeface="黑体" panose="02010609060101010101" pitchFamily="49" charset="-122"/>
              <a:ea typeface="黑体" panose="02010609060101010101" pitchFamily="49" charset="-122"/>
            </a:endParaRPr>
          </a:p>
        </p:txBody>
      </p:sp>
      <p:sp>
        <p:nvSpPr>
          <p:cNvPr id="81" name="Text Box 30"/>
          <p:cNvSpPr txBox="1">
            <a:spLocks noChangeArrowheads="1"/>
          </p:cNvSpPr>
          <p:nvPr/>
        </p:nvSpPr>
        <p:spPr bwMode="auto">
          <a:xfrm>
            <a:off x="6404080" y="2837042"/>
            <a:ext cx="1532698" cy="377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fontAlgn="base" hangingPunct="1">
              <a:spcBef>
                <a:spcPct val="50000"/>
              </a:spcBef>
              <a:spcAft>
                <a:spcPct val="0"/>
              </a:spcAft>
              <a:defRPr/>
            </a:pPr>
            <a:r>
              <a:rPr lang="zh-CN" altLang="en-US" sz="2000" b="1" dirty="0">
                <a:solidFill>
                  <a:prstClr val="black"/>
                </a:solidFill>
                <a:latin typeface="黑体" panose="02010609060101010101" pitchFamily="49" charset="-122"/>
                <a:ea typeface="黑体" panose="02010609060101010101" pitchFamily="49" charset="-122"/>
              </a:rPr>
              <a:t>工业总产量</a:t>
            </a:r>
            <a:endParaRPr lang="zh-CN" altLang="en-US" sz="2000" b="1" dirty="0">
              <a:solidFill>
                <a:prstClr val="black"/>
              </a:solidFill>
              <a:latin typeface="黑体" panose="02010609060101010101" pitchFamily="49" charset="-122"/>
              <a:ea typeface="黑体" panose="02010609060101010101" pitchFamily="49" charset="-122"/>
            </a:endParaRPr>
          </a:p>
        </p:txBody>
      </p:sp>
      <p:grpSp>
        <p:nvGrpSpPr>
          <p:cNvPr id="82" name="Group 31"/>
          <p:cNvGrpSpPr/>
          <p:nvPr/>
        </p:nvGrpSpPr>
        <p:grpSpPr>
          <a:xfrm>
            <a:off x="7637690" y="1289839"/>
            <a:ext cx="1166608" cy="887300"/>
            <a:chOff x="0" y="-8"/>
            <a:chExt cx="967" cy="824"/>
          </a:xfrm>
        </p:grpSpPr>
        <p:sp>
          <p:nvSpPr>
            <p:cNvPr id="83" name="Text Box 32"/>
            <p:cNvSpPr txBox="1">
              <a:spLocks noChangeArrowheads="1"/>
            </p:cNvSpPr>
            <p:nvPr/>
          </p:nvSpPr>
          <p:spPr bwMode="auto">
            <a:xfrm>
              <a:off x="199" y="473"/>
              <a:ext cx="768" cy="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fontAlgn="base" hangingPunct="1">
                <a:spcBef>
                  <a:spcPct val="50000"/>
                </a:spcBef>
                <a:spcAft>
                  <a:spcPct val="0"/>
                </a:spcAft>
                <a:defRPr/>
              </a:pPr>
              <a:r>
                <a:rPr lang="en-US" altLang="zh-CN" sz="1800" b="1" dirty="0">
                  <a:solidFill>
                    <a:prstClr val="black"/>
                  </a:solidFill>
                  <a:latin typeface="黑体" panose="02010609060101010101" pitchFamily="49" charset="-122"/>
                  <a:ea typeface="黑体" panose="02010609060101010101" pitchFamily="49" charset="-122"/>
                </a:rPr>
                <a:t>1925</a:t>
              </a:r>
              <a:r>
                <a:rPr lang="zh-CN" altLang="en-US" sz="1800" b="1" dirty="0">
                  <a:solidFill>
                    <a:prstClr val="black"/>
                  </a:solidFill>
                  <a:latin typeface="黑体" panose="02010609060101010101" pitchFamily="49" charset="-122"/>
                  <a:ea typeface="黑体" panose="02010609060101010101" pitchFamily="49" charset="-122"/>
                </a:rPr>
                <a:t>年</a:t>
              </a:r>
              <a:endParaRPr lang="zh-CN" altLang="en-US" sz="1800" b="1" dirty="0">
                <a:solidFill>
                  <a:prstClr val="black"/>
                </a:solidFill>
                <a:latin typeface="黑体" panose="02010609060101010101" pitchFamily="49" charset="-122"/>
                <a:ea typeface="黑体" panose="02010609060101010101" pitchFamily="49" charset="-122"/>
              </a:endParaRPr>
            </a:p>
          </p:txBody>
        </p:sp>
        <p:grpSp>
          <p:nvGrpSpPr>
            <p:cNvPr id="84" name="Group 33"/>
            <p:cNvGrpSpPr/>
            <p:nvPr/>
          </p:nvGrpSpPr>
          <p:grpSpPr>
            <a:xfrm>
              <a:off x="0" y="-8"/>
              <a:ext cx="960" cy="776"/>
              <a:chOff x="0" y="-8"/>
              <a:chExt cx="960" cy="776"/>
            </a:xfrm>
          </p:grpSpPr>
          <p:sp>
            <p:nvSpPr>
              <p:cNvPr id="85" name="Rectangle 34"/>
              <p:cNvSpPr>
                <a:spLocks noChangeArrowheads="1"/>
              </p:cNvSpPr>
              <p:nvPr/>
            </p:nvSpPr>
            <p:spPr bwMode="auto">
              <a:xfrm>
                <a:off x="0" y="0"/>
                <a:ext cx="864" cy="768"/>
              </a:xfrm>
              <a:prstGeom prst="rect">
                <a:avLst/>
              </a:prstGeom>
              <a:noFill/>
              <a:ln w="9525">
                <a:solidFill>
                  <a:srgbClr val="80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sz="2400">
                  <a:solidFill>
                    <a:prstClr val="black"/>
                  </a:solidFill>
                  <a:latin typeface="黑体" panose="02010609060101010101" pitchFamily="49" charset="-122"/>
                  <a:ea typeface="黑体" panose="02010609060101010101" pitchFamily="49" charset="-122"/>
                </a:endParaRPr>
              </a:p>
            </p:txBody>
          </p:sp>
          <p:sp>
            <p:nvSpPr>
              <p:cNvPr id="86" name="Rectangle 35"/>
              <p:cNvSpPr>
                <a:spLocks noChangeArrowheads="1"/>
              </p:cNvSpPr>
              <p:nvPr/>
            </p:nvSpPr>
            <p:spPr bwMode="auto">
              <a:xfrm>
                <a:off x="48" y="96"/>
                <a:ext cx="144" cy="144"/>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sz="2400">
                  <a:solidFill>
                    <a:prstClr val="black"/>
                  </a:solidFill>
                  <a:latin typeface="黑体" panose="02010609060101010101" pitchFamily="49" charset="-122"/>
                  <a:ea typeface="黑体" panose="02010609060101010101" pitchFamily="49" charset="-122"/>
                </a:endParaRPr>
              </a:p>
            </p:txBody>
          </p:sp>
          <p:sp>
            <p:nvSpPr>
              <p:cNvPr id="87" name="Rectangle 36"/>
              <p:cNvSpPr>
                <a:spLocks noChangeArrowheads="1"/>
              </p:cNvSpPr>
              <p:nvPr/>
            </p:nvSpPr>
            <p:spPr bwMode="auto">
              <a:xfrm>
                <a:off x="48" y="336"/>
                <a:ext cx="144" cy="144"/>
              </a:xfrm>
              <a:prstGeom prst="rect">
                <a:avLst/>
              </a:prstGeom>
              <a:solidFill>
                <a:srgbClr val="0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sz="2400">
                  <a:solidFill>
                    <a:prstClr val="black"/>
                  </a:solidFill>
                  <a:latin typeface="黑体" panose="02010609060101010101" pitchFamily="49" charset="-122"/>
                  <a:ea typeface="黑体" panose="02010609060101010101" pitchFamily="49" charset="-122"/>
                </a:endParaRPr>
              </a:p>
            </p:txBody>
          </p:sp>
          <p:sp>
            <p:nvSpPr>
              <p:cNvPr id="88" name="Rectangle 37"/>
              <p:cNvSpPr>
                <a:spLocks noChangeArrowheads="1"/>
              </p:cNvSpPr>
              <p:nvPr/>
            </p:nvSpPr>
            <p:spPr bwMode="auto">
              <a:xfrm>
                <a:off x="48" y="576"/>
                <a:ext cx="144" cy="144"/>
              </a:xfrm>
              <a:prstGeom prst="rect">
                <a:avLst/>
              </a:prstGeom>
              <a:solidFill>
                <a:srgbClr val="0000FF"/>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sz="2400">
                  <a:solidFill>
                    <a:prstClr val="black"/>
                  </a:solidFill>
                  <a:latin typeface="黑体" panose="02010609060101010101" pitchFamily="49" charset="-122"/>
                  <a:ea typeface="黑体" panose="02010609060101010101" pitchFamily="49" charset="-122"/>
                </a:endParaRPr>
              </a:p>
            </p:txBody>
          </p:sp>
          <p:sp>
            <p:nvSpPr>
              <p:cNvPr id="89" name="Text Box 38"/>
              <p:cNvSpPr txBox="1">
                <a:spLocks noChangeArrowheads="1"/>
              </p:cNvSpPr>
              <p:nvPr/>
            </p:nvSpPr>
            <p:spPr bwMode="auto">
              <a:xfrm>
                <a:off x="192" y="-8"/>
                <a:ext cx="768" cy="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fontAlgn="base" hangingPunct="1">
                  <a:spcBef>
                    <a:spcPct val="50000"/>
                  </a:spcBef>
                  <a:spcAft>
                    <a:spcPct val="0"/>
                  </a:spcAft>
                  <a:defRPr/>
                </a:pPr>
                <a:r>
                  <a:rPr lang="en-US" altLang="zh-CN" sz="1800" b="1" dirty="0">
                    <a:solidFill>
                      <a:prstClr val="black"/>
                    </a:solidFill>
                    <a:latin typeface="黑体" panose="02010609060101010101" pitchFamily="49" charset="-122"/>
                    <a:ea typeface="黑体" panose="02010609060101010101" pitchFamily="49" charset="-122"/>
                  </a:rPr>
                  <a:t>1913</a:t>
                </a:r>
                <a:r>
                  <a:rPr lang="zh-CN" altLang="en-US" sz="1800" b="1" dirty="0">
                    <a:solidFill>
                      <a:prstClr val="black"/>
                    </a:solidFill>
                    <a:latin typeface="黑体" panose="02010609060101010101" pitchFamily="49" charset="-122"/>
                    <a:ea typeface="黑体" panose="02010609060101010101" pitchFamily="49" charset="-122"/>
                  </a:rPr>
                  <a:t>年</a:t>
                </a:r>
                <a:endParaRPr lang="zh-CN" altLang="en-US" sz="1800" b="1" dirty="0">
                  <a:solidFill>
                    <a:prstClr val="black"/>
                  </a:solidFill>
                  <a:latin typeface="黑体" panose="02010609060101010101" pitchFamily="49" charset="-122"/>
                  <a:ea typeface="黑体" panose="02010609060101010101" pitchFamily="49" charset="-122"/>
                </a:endParaRPr>
              </a:p>
            </p:txBody>
          </p:sp>
          <p:sp>
            <p:nvSpPr>
              <p:cNvPr id="90" name="Text Box 39"/>
              <p:cNvSpPr txBox="1">
                <a:spLocks noChangeArrowheads="1"/>
              </p:cNvSpPr>
              <p:nvPr/>
            </p:nvSpPr>
            <p:spPr bwMode="auto">
              <a:xfrm>
                <a:off x="192" y="222"/>
                <a:ext cx="768" cy="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fontAlgn="base" hangingPunct="1">
                  <a:spcBef>
                    <a:spcPct val="50000"/>
                  </a:spcBef>
                  <a:spcAft>
                    <a:spcPct val="0"/>
                  </a:spcAft>
                  <a:defRPr/>
                </a:pPr>
                <a:r>
                  <a:rPr lang="en-US" altLang="zh-CN" sz="1800" b="1" dirty="0">
                    <a:solidFill>
                      <a:prstClr val="black"/>
                    </a:solidFill>
                    <a:latin typeface="黑体" panose="02010609060101010101" pitchFamily="49" charset="-122"/>
                    <a:ea typeface="黑体" panose="02010609060101010101" pitchFamily="49" charset="-122"/>
                  </a:rPr>
                  <a:t>1920</a:t>
                </a:r>
                <a:r>
                  <a:rPr lang="zh-CN" altLang="en-US" sz="1800" b="1" dirty="0">
                    <a:solidFill>
                      <a:prstClr val="black"/>
                    </a:solidFill>
                    <a:latin typeface="黑体" panose="02010609060101010101" pitchFamily="49" charset="-122"/>
                    <a:ea typeface="黑体" panose="02010609060101010101" pitchFamily="49" charset="-122"/>
                  </a:rPr>
                  <a:t>年</a:t>
                </a:r>
                <a:endParaRPr lang="zh-CN" altLang="en-US" sz="1800" b="1" dirty="0">
                  <a:solidFill>
                    <a:prstClr val="black"/>
                  </a:solidFill>
                  <a:latin typeface="黑体" panose="02010609060101010101" pitchFamily="49" charset="-122"/>
                  <a:ea typeface="黑体" panose="02010609060101010101" pitchFamily="49" charset="-122"/>
                </a:endParaRPr>
              </a:p>
            </p:txBody>
          </p:sp>
        </p:grpSp>
      </p:grpSp>
      <p:sp>
        <p:nvSpPr>
          <p:cNvPr id="91" name="矩形 90"/>
          <p:cNvSpPr/>
          <p:nvPr/>
        </p:nvSpPr>
        <p:spPr>
          <a:xfrm>
            <a:off x="4961765" y="3350302"/>
            <a:ext cx="3836885" cy="7590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25000"/>
              </a:lnSpc>
            </a:pPr>
            <a:r>
              <a:rPr lang="zh-CN" altLang="en-US" sz="2400" b="1" dirty="0">
                <a:solidFill>
                  <a:srgbClr val="1E2E4F"/>
                </a:solidFill>
                <a:latin typeface="黑体" panose="02010609060101010101" pitchFamily="49" charset="-122"/>
                <a:ea typeface="黑体" panose="02010609060101010101" pitchFamily="49" charset="-122"/>
              </a:rPr>
              <a:t>材料二：</a:t>
            </a:r>
            <a:r>
              <a:rPr lang="en-US" altLang="zh-CN" sz="2400" b="1" dirty="0">
                <a:solidFill>
                  <a:srgbClr val="1E2E4F"/>
                </a:solidFill>
                <a:latin typeface="黑体" panose="02010609060101010101" pitchFamily="49" charset="-122"/>
                <a:ea typeface="黑体" panose="02010609060101010101" pitchFamily="49" charset="-122"/>
              </a:rPr>
              <a:t>1913-1925</a:t>
            </a:r>
            <a:r>
              <a:rPr lang="zh-CN" altLang="en-US" sz="2400" b="1" dirty="0">
                <a:solidFill>
                  <a:srgbClr val="1E2E4F"/>
                </a:solidFill>
                <a:latin typeface="黑体" panose="02010609060101010101" pitchFamily="49" charset="-122"/>
                <a:ea typeface="黑体" panose="02010609060101010101" pitchFamily="49" charset="-122"/>
              </a:rPr>
              <a:t>年苏俄经济发展柱状图</a:t>
            </a:r>
            <a:endParaRPr lang="zh-CN" altLang="en-US" sz="2400" b="1" dirty="0">
              <a:solidFill>
                <a:srgbClr val="1E2E4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5"/>
          <p:cNvSpPr txBox="1"/>
          <p:nvPr/>
        </p:nvSpPr>
        <p:spPr>
          <a:xfrm>
            <a:off x="1591312" y="2893192"/>
            <a:ext cx="6711980" cy="4297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342900" indent="0" eaLnBrk="0" fontAlgn="base" hangingPunct="0">
              <a:lnSpc>
                <a:spcPct val="120000"/>
              </a:lnSpc>
              <a:spcBef>
                <a:spcPct val="20000"/>
              </a:spcBef>
              <a:spcAft>
                <a:spcPct val="0"/>
              </a:spcAft>
              <a:buNone/>
              <a:defRPr sz="2800">
                <a:solidFill>
                  <a:prstClr val="black">
                    <a:lumMod val="85000"/>
                    <a:lumOff val="15000"/>
                  </a:prstClr>
                </a:solidFill>
                <a:latin typeface="华文中宋" panose="02010600040101010101" pitchFamily="2" charset="-122"/>
                <a:ea typeface="华文中宋" panose="02010600040101010101" pitchFamily="2" charset="-122"/>
              </a:defRPr>
            </a:lvl1pPr>
            <a:lvl2pPr marL="742950" indent="-285750" eaLnBrk="0" fontAlgn="base" hangingPunct="0">
              <a:spcBef>
                <a:spcPct val="20000"/>
              </a:spcBef>
              <a:spcAft>
                <a:spcPct val="0"/>
              </a:spcAft>
              <a:buChar char="–"/>
              <a:defRPr sz="2800"/>
            </a:lvl2pPr>
            <a:lvl3pPr marL="1143000" indent="-228600" eaLnBrk="0" fontAlgn="base" hangingPunct="0">
              <a:spcBef>
                <a:spcPct val="20000"/>
              </a:spcBef>
              <a:spcAft>
                <a:spcPct val="0"/>
              </a:spcAft>
              <a:buChar char="•"/>
              <a:defRPr sz="2400"/>
            </a:lvl3pPr>
            <a:lvl4pPr marL="1600200" indent="-228600" eaLnBrk="0" fontAlgn="base" hangingPunct="0">
              <a:spcBef>
                <a:spcPct val="20000"/>
              </a:spcBef>
              <a:spcAft>
                <a:spcPct val="0"/>
              </a:spcAft>
              <a:buChar char="–"/>
              <a:defRPr sz="2000"/>
            </a:lvl4pPr>
            <a:lvl5pPr marL="2057400" indent="-228600" eaLnBrk="0" fontAlgn="base" hangingPunct="0">
              <a:spcBef>
                <a:spcPct val="20000"/>
              </a:spcBef>
              <a:spcAft>
                <a:spcPct val="0"/>
              </a:spcAft>
              <a:buChar char="»"/>
              <a:defRPr sz="2000"/>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b="1" dirty="0">
                <a:latin typeface="黑体" panose="02010609060101010101" pitchFamily="49" charset="-122"/>
                <a:ea typeface="黑体" panose="02010609060101010101" pitchFamily="49" charset="-122"/>
              </a:rPr>
              <a:t>根据国情制定政策，一切从实际出发。</a:t>
            </a:r>
            <a:endParaRPr lang="zh-CN" altLang="en-US" b="1" dirty="0">
              <a:latin typeface="黑体" panose="02010609060101010101" pitchFamily="49" charset="-122"/>
              <a:ea typeface="黑体" panose="02010609060101010101" pitchFamily="49" charset="-122"/>
            </a:endParaRPr>
          </a:p>
        </p:txBody>
      </p:sp>
      <p:sp>
        <p:nvSpPr>
          <p:cNvPr id="3" name="Text Box 14"/>
          <p:cNvSpPr txBox="1"/>
          <p:nvPr/>
        </p:nvSpPr>
        <p:spPr>
          <a:xfrm>
            <a:off x="593533" y="2877652"/>
            <a:ext cx="1565672" cy="391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R="0" lvl="0" indent="0" fontAlgn="auto">
              <a:lnSpc>
                <a:spcPct val="100000"/>
              </a:lnSpc>
              <a:spcBef>
                <a:spcPts val="0"/>
              </a:spcBef>
              <a:spcAft>
                <a:spcPts val="0"/>
              </a:spcAft>
              <a:buClrTx/>
              <a:buSzTx/>
              <a:buFontTx/>
              <a:buNone/>
              <a:defRPr kumimoji="0" sz="3600" b="0" i="0" u="none" strike="noStrike" cap="none" spc="0" normalizeH="0" baseline="0">
                <a:ln>
                  <a:noFill/>
                </a:ln>
                <a:solidFill>
                  <a:srgbClr val="1E2E4F"/>
                </a:solidFill>
                <a:effectLst/>
                <a:uLnTx/>
                <a:uFillTx/>
                <a:latin typeface="华文新魏" panose="02010800040101010101" pitchFamily="2" charset="-122"/>
                <a:ea typeface="华文新魏"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b="1" dirty="0">
                <a:solidFill>
                  <a:srgbClr val="0070C0"/>
                </a:solidFill>
                <a:latin typeface="黑体" panose="02010609060101010101" pitchFamily="49" charset="-122"/>
                <a:ea typeface="黑体" panose="02010609060101010101" pitchFamily="49" charset="-122"/>
              </a:rPr>
              <a:t>5.</a:t>
            </a:r>
            <a:r>
              <a:rPr lang="zh-CN" altLang="en-US" sz="2400" b="1" dirty="0">
                <a:solidFill>
                  <a:srgbClr val="0070C0"/>
                </a:solidFill>
                <a:latin typeface="黑体" panose="02010609060101010101" pitchFamily="49" charset="-122"/>
                <a:ea typeface="黑体" panose="02010609060101010101" pitchFamily="49" charset="-122"/>
              </a:rPr>
              <a:t>认识：</a:t>
            </a:r>
            <a:endParaRPr lang="zh-CN" altLang="en-US" sz="2400" b="1" dirty="0">
              <a:solidFill>
                <a:srgbClr val="0070C0"/>
              </a:solidFill>
              <a:latin typeface="黑体" panose="02010609060101010101" pitchFamily="49" charset="-122"/>
              <a:ea typeface="黑体" panose="02010609060101010101" pitchFamily="49" charset="-122"/>
            </a:endParaRPr>
          </a:p>
        </p:txBody>
      </p:sp>
      <p:sp>
        <p:nvSpPr>
          <p:cNvPr id="4" name="Text Box 20"/>
          <p:cNvSpPr txBox="1"/>
          <p:nvPr/>
        </p:nvSpPr>
        <p:spPr>
          <a:xfrm>
            <a:off x="592378" y="1175539"/>
            <a:ext cx="1997869" cy="391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R="0" lvl="0" indent="0" fontAlgn="auto">
              <a:lnSpc>
                <a:spcPct val="100000"/>
              </a:lnSpc>
              <a:spcBef>
                <a:spcPts val="0"/>
              </a:spcBef>
              <a:spcAft>
                <a:spcPts val="0"/>
              </a:spcAft>
              <a:buClrTx/>
              <a:buSzTx/>
              <a:buFontTx/>
              <a:buNone/>
              <a:defRPr kumimoji="0" sz="2800" b="0" i="0" u="none" strike="noStrike" cap="none" spc="0" normalizeH="0" baseline="0">
                <a:ln>
                  <a:noFill/>
                </a:ln>
                <a:solidFill>
                  <a:srgbClr val="1E2E4F"/>
                </a:solidFill>
                <a:effectLst/>
                <a:uLnTx/>
                <a:uFillTx/>
                <a:latin typeface="华文新魏" panose="02010800040101010101" pitchFamily="2" charset="-122"/>
                <a:ea typeface="华文新魏"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b="1" dirty="0">
                <a:solidFill>
                  <a:srgbClr val="0070C0"/>
                </a:solidFill>
                <a:latin typeface="黑体" panose="02010609060101010101" pitchFamily="49" charset="-122"/>
                <a:ea typeface="黑体" panose="02010609060101010101" pitchFamily="49" charset="-122"/>
              </a:rPr>
              <a:t>4.</a:t>
            </a:r>
            <a:r>
              <a:rPr lang="zh-CN" altLang="en-US" sz="2400" b="1" dirty="0">
                <a:solidFill>
                  <a:srgbClr val="0070C0"/>
                </a:solidFill>
                <a:latin typeface="黑体" panose="02010609060101010101" pitchFamily="49" charset="-122"/>
                <a:ea typeface="黑体" panose="02010609060101010101" pitchFamily="49" charset="-122"/>
              </a:rPr>
              <a:t>作用：</a:t>
            </a:r>
            <a:endParaRPr lang="zh-CN" altLang="en-US" sz="2400" b="1" dirty="0">
              <a:solidFill>
                <a:srgbClr val="0070C0"/>
              </a:solidFill>
              <a:latin typeface="黑体" panose="02010609060101010101" pitchFamily="49" charset="-122"/>
              <a:ea typeface="黑体" panose="02010609060101010101" pitchFamily="49" charset="-122"/>
            </a:endParaRPr>
          </a:p>
        </p:txBody>
      </p:sp>
      <p:sp>
        <p:nvSpPr>
          <p:cNvPr id="5" name="矩形 4"/>
          <p:cNvSpPr/>
          <p:nvPr/>
        </p:nvSpPr>
        <p:spPr>
          <a:xfrm>
            <a:off x="1376369" y="1040446"/>
            <a:ext cx="7295442" cy="16502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indent="0">
              <a:lnSpc>
                <a:spcPct val="120000"/>
              </a:lnSpc>
              <a:buNone/>
            </a:pPr>
            <a:r>
              <a:rPr lang="zh-CN" altLang="zh-CN" sz="2400" b="1" dirty="0">
                <a:solidFill>
                  <a:prstClr val="black">
                    <a:lumMod val="85000"/>
                    <a:lumOff val="15000"/>
                  </a:prstClr>
                </a:solidFill>
                <a:latin typeface="黑体" panose="02010609060101010101" pitchFamily="49" charset="-122"/>
                <a:ea typeface="黑体" panose="02010609060101010101" pitchFamily="49" charset="-122"/>
              </a:rPr>
              <a:t>新经济政策从苏俄的国情出发，调动了生产者的积极性，迅速缓解了危机，巩固了工农联盟，促使国民经济稳步发展。为苏联的工业化建设创造条件。</a:t>
            </a:r>
            <a:endParaRPr lang="zh-CN" altLang="zh-CN" sz="2400" b="1" dirty="0">
              <a:solidFill>
                <a:prstClr val="black">
                  <a:lumMod val="85000"/>
                  <a:lumOff val="15000"/>
                </a:prst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alphaModFix amt="20000"/>
          </a:blip>
          <a:stretch>
            <a:fillRect/>
          </a:stretch>
        </p:blipFill>
        <p:spPr>
          <a:xfrm>
            <a:off x="7946125" y="3891507"/>
            <a:ext cx="946052" cy="1179215"/>
          </a:xfrm>
          <a:prstGeom prst="rect">
            <a:avLst/>
          </a:prstGeom>
        </p:spPr>
      </p:pic>
      <p:pic>
        <p:nvPicPr>
          <p:cNvPr id="21" name="图片 20"/>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251727" y="835915"/>
            <a:ext cx="5357037" cy="3238299"/>
          </a:xfrm>
          <a:prstGeom prst="rect">
            <a:avLst/>
          </a:prstGeom>
        </p:spPr>
      </p:pic>
      <p:sp>
        <p:nvSpPr>
          <p:cNvPr id="22" name="矩形 21"/>
          <p:cNvSpPr/>
          <p:nvPr/>
        </p:nvSpPr>
        <p:spPr>
          <a:xfrm>
            <a:off x="223220" y="4039993"/>
            <a:ext cx="5414051" cy="1024927"/>
          </a:xfrm>
          <a:prstGeom prst="rect">
            <a:avLst/>
          </a:prstGeom>
          <a:solidFill>
            <a:srgbClr val="FF0000"/>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defRPr/>
            </a:pPr>
            <a:r>
              <a:rPr lang="en-US" altLang="zh-CN" sz="3000" b="1" dirty="0">
                <a:solidFill>
                  <a:srgbClr val="1F4E79"/>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1922</a:t>
            </a:r>
            <a:r>
              <a:rPr lang="zh-CN" altLang="en-US" sz="3000" b="1" dirty="0">
                <a:solidFill>
                  <a:srgbClr val="1F4E79"/>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年，苏维埃社会主义共和国联盟成立，简称“苏联”。</a:t>
            </a:r>
            <a:endParaRPr lang="zh-CN" altLang="en-US" sz="3000" b="1" dirty="0">
              <a:solidFill>
                <a:srgbClr val="1F4E79"/>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24" name="箭头: 下 23"/>
          <p:cNvSpPr/>
          <p:nvPr/>
        </p:nvSpPr>
        <p:spPr>
          <a:xfrm rot="10800000">
            <a:off x="7491889" y="80325"/>
            <a:ext cx="403679" cy="4729304"/>
          </a:xfrm>
          <a:prstGeom prst="downArrow">
            <a:avLst/>
          </a:prstGeom>
          <a:gradFill flip="none" rotWithShape="1">
            <a:gsLst>
              <a:gs pos="0">
                <a:srgbClr val="BA4423"/>
              </a:gs>
              <a:gs pos="100000">
                <a:schemeClr val="accent2">
                  <a:lumMod val="20000"/>
                  <a:lumOff val="8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dirty="0">
              <a:solidFill>
                <a:prstClr val="white"/>
              </a:solidFill>
              <a:latin typeface="黑体" panose="02010609060101010101" pitchFamily="49" charset="-122"/>
              <a:ea typeface="黑体" panose="02010609060101010101" pitchFamily="49" charset="-122"/>
            </a:endParaRPr>
          </a:p>
        </p:txBody>
      </p:sp>
      <p:grpSp>
        <p:nvGrpSpPr>
          <p:cNvPr id="25" name="组合 24"/>
          <p:cNvGrpSpPr/>
          <p:nvPr/>
        </p:nvGrpSpPr>
        <p:grpSpPr>
          <a:xfrm>
            <a:off x="6208692" y="4060653"/>
            <a:ext cx="1651412" cy="369332"/>
            <a:chOff x="-1721829" y="1272108"/>
            <a:chExt cx="1890655" cy="492442"/>
          </a:xfrm>
        </p:grpSpPr>
        <p:sp>
          <p:nvSpPr>
            <p:cNvPr id="26" name="文本框 25"/>
            <p:cNvSpPr txBox="1"/>
            <p:nvPr/>
          </p:nvSpPr>
          <p:spPr>
            <a:xfrm>
              <a:off x="-1721829" y="1272108"/>
              <a:ext cx="1532786" cy="492442"/>
            </a:xfrm>
            <a:prstGeom prst="rect">
              <a:avLst/>
            </a:prstGeom>
            <a:noFill/>
            <a:ln w="25400" cap="rnd">
              <a:solidFill>
                <a:schemeClr val="accent5">
                  <a:lumMod val="75000"/>
                </a:schemeClr>
              </a:solidFill>
            </a:ln>
          </p:spPr>
          <p:txBody>
            <a:bodyPr wrap="none" rtlCol="0">
              <a:spAutoFit/>
            </a:bodyPr>
            <a:lstStyle/>
            <a:p>
              <a:pPr algn="ctr">
                <a:defRPr/>
              </a:pPr>
              <a:r>
                <a:rPr lang="en-US" altLang="zh-CN" sz="1800" dirty="0">
                  <a:solidFill>
                    <a:prstClr val="black"/>
                  </a:solidFill>
                  <a:latin typeface="黑体" panose="02010609060101010101" pitchFamily="49" charset="-122"/>
                  <a:ea typeface="黑体" panose="02010609060101010101" pitchFamily="49" charset="-122"/>
                </a:rPr>
                <a:t>1861</a:t>
              </a:r>
              <a:r>
                <a:rPr lang="zh-CN" altLang="en-US" sz="1800" dirty="0">
                  <a:solidFill>
                    <a:prstClr val="black"/>
                  </a:solidFill>
                  <a:latin typeface="黑体" panose="02010609060101010101" pitchFamily="49" charset="-122"/>
                  <a:ea typeface="黑体" panose="02010609060101010101" pitchFamily="49" charset="-122"/>
                </a:rPr>
                <a:t>年改革</a:t>
              </a:r>
              <a:endParaRPr lang="zh-CN" altLang="en-US" sz="1800" dirty="0">
                <a:solidFill>
                  <a:prstClr val="black"/>
                </a:solidFill>
                <a:latin typeface="黑体" panose="02010609060101010101" pitchFamily="49" charset="-122"/>
                <a:ea typeface="黑体" panose="02010609060101010101" pitchFamily="49" charset="-122"/>
              </a:endParaRPr>
            </a:p>
          </p:txBody>
        </p:sp>
        <p:sp>
          <p:nvSpPr>
            <p:cNvPr id="27" name="流程图: 接点 26"/>
            <p:cNvSpPr/>
            <p:nvPr/>
          </p:nvSpPr>
          <p:spPr>
            <a:xfrm>
              <a:off x="-99187" y="1306236"/>
              <a:ext cx="268013" cy="268013"/>
            </a:xfrm>
            <a:prstGeom prst="flowChartConnector">
              <a:avLst/>
            </a:prstGeom>
            <a:noFill/>
            <a:ln w="85725" cmpd="thinThick">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800">
                <a:solidFill>
                  <a:prstClr val="white"/>
                </a:solidFill>
                <a:latin typeface="黑体" panose="02010609060101010101" pitchFamily="49" charset="-122"/>
                <a:ea typeface="黑体" panose="02010609060101010101" pitchFamily="49" charset="-122"/>
              </a:endParaRPr>
            </a:p>
          </p:txBody>
        </p:sp>
      </p:grpSp>
      <p:grpSp>
        <p:nvGrpSpPr>
          <p:cNvPr id="28" name="组合 27"/>
          <p:cNvGrpSpPr/>
          <p:nvPr/>
        </p:nvGrpSpPr>
        <p:grpSpPr>
          <a:xfrm>
            <a:off x="6326252" y="2728070"/>
            <a:ext cx="1466043" cy="646331"/>
            <a:chOff x="-1509604" y="1235290"/>
            <a:chExt cx="1678430" cy="861774"/>
          </a:xfrm>
        </p:grpSpPr>
        <p:sp>
          <p:nvSpPr>
            <p:cNvPr id="29" name="文本框 28"/>
            <p:cNvSpPr txBox="1"/>
            <p:nvPr/>
          </p:nvSpPr>
          <p:spPr>
            <a:xfrm>
              <a:off x="-1509604" y="1235290"/>
              <a:ext cx="1268512" cy="861774"/>
            </a:xfrm>
            <a:prstGeom prst="rect">
              <a:avLst/>
            </a:prstGeom>
            <a:noFill/>
            <a:ln w="25400" cap="rnd">
              <a:solidFill>
                <a:schemeClr val="accent5">
                  <a:lumMod val="75000"/>
                </a:schemeClr>
              </a:solidFill>
            </a:ln>
          </p:spPr>
          <p:txBody>
            <a:bodyPr wrap="none" rtlCol="0">
              <a:spAutoFit/>
            </a:bodyPr>
            <a:lstStyle/>
            <a:p>
              <a:pPr algn="ctr">
                <a:defRPr/>
              </a:pPr>
              <a:r>
                <a:rPr lang="en-US" altLang="zh-CN" sz="1800" dirty="0">
                  <a:solidFill>
                    <a:prstClr val="black"/>
                  </a:solidFill>
                  <a:latin typeface="黑体" panose="02010609060101010101" pitchFamily="49" charset="-122"/>
                  <a:ea typeface="黑体" panose="02010609060101010101" pitchFamily="49" charset="-122"/>
                </a:rPr>
                <a:t>1917</a:t>
              </a:r>
              <a:r>
                <a:rPr lang="zh-CN" altLang="en-US" sz="1800" dirty="0">
                  <a:solidFill>
                    <a:prstClr val="black"/>
                  </a:solidFill>
                  <a:latin typeface="黑体" panose="02010609060101010101" pitchFamily="49" charset="-122"/>
                  <a:ea typeface="黑体" panose="02010609060101010101" pitchFamily="49" charset="-122"/>
                </a:rPr>
                <a:t>年 </a:t>
              </a:r>
              <a:endParaRPr lang="en-US" altLang="zh-CN" sz="1800" dirty="0">
                <a:solidFill>
                  <a:prstClr val="black"/>
                </a:solidFill>
                <a:latin typeface="黑体" panose="02010609060101010101" pitchFamily="49" charset="-122"/>
                <a:ea typeface="黑体" panose="02010609060101010101" pitchFamily="49" charset="-122"/>
              </a:endParaRPr>
            </a:p>
            <a:p>
              <a:pPr algn="ctr">
                <a:defRPr/>
              </a:pPr>
              <a:r>
                <a:rPr lang="zh-CN" altLang="en-US" sz="1800" dirty="0">
                  <a:solidFill>
                    <a:prstClr val="black"/>
                  </a:solidFill>
                  <a:latin typeface="黑体" panose="02010609060101010101" pitchFamily="49" charset="-122"/>
                  <a:ea typeface="黑体" panose="02010609060101010101" pitchFamily="49" charset="-122"/>
                </a:rPr>
                <a:t>十月革命</a:t>
              </a:r>
              <a:endParaRPr lang="zh-CN" altLang="en-US" sz="1800" dirty="0">
                <a:solidFill>
                  <a:prstClr val="black"/>
                </a:solidFill>
                <a:latin typeface="黑体" panose="02010609060101010101" pitchFamily="49" charset="-122"/>
                <a:ea typeface="黑体" panose="02010609060101010101" pitchFamily="49" charset="-122"/>
              </a:endParaRPr>
            </a:p>
          </p:txBody>
        </p:sp>
        <p:sp>
          <p:nvSpPr>
            <p:cNvPr id="30" name="流程图: 接点 29"/>
            <p:cNvSpPr/>
            <p:nvPr/>
          </p:nvSpPr>
          <p:spPr>
            <a:xfrm>
              <a:off x="-99187" y="1306236"/>
              <a:ext cx="268013" cy="268013"/>
            </a:xfrm>
            <a:prstGeom prst="flowChartConnector">
              <a:avLst/>
            </a:prstGeom>
            <a:noFill/>
            <a:ln w="85725" cmpd="thinThick">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800">
                <a:solidFill>
                  <a:prstClr val="white"/>
                </a:solidFill>
                <a:latin typeface="黑体" panose="02010609060101010101" pitchFamily="49" charset="-122"/>
                <a:ea typeface="黑体" panose="02010609060101010101" pitchFamily="49" charset="-122"/>
              </a:endParaRPr>
            </a:p>
          </p:txBody>
        </p:sp>
      </p:grpSp>
      <p:grpSp>
        <p:nvGrpSpPr>
          <p:cNvPr id="31" name="组合 30"/>
          <p:cNvGrpSpPr/>
          <p:nvPr/>
        </p:nvGrpSpPr>
        <p:grpSpPr>
          <a:xfrm>
            <a:off x="6533857" y="1874948"/>
            <a:ext cx="1267107" cy="369332"/>
            <a:chOff x="-1281831" y="1291308"/>
            <a:chExt cx="1450657" cy="492442"/>
          </a:xfrm>
        </p:grpSpPr>
        <p:sp>
          <p:nvSpPr>
            <p:cNvPr id="32" name="文本框 31"/>
            <p:cNvSpPr txBox="1"/>
            <p:nvPr/>
          </p:nvSpPr>
          <p:spPr>
            <a:xfrm>
              <a:off x="-1281831" y="1291308"/>
              <a:ext cx="1004227" cy="492442"/>
            </a:xfrm>
            <a:prstGeom prst="rect">
              <a:avLst/>
            </a:prstGeom>
            <a:noFill/>
            <a:ln w="25400" cap="rnd">
              <a:solidFill>
                <a:srgbClr val="FF0000"/>
              </a:solidFill>
            </a:ln>
          </p:spPr>
          <p:txBody>
            <a:bodyPr wrap="none" rtlCol="0">
              <a:spAutoFit/>
            </a:bodyPr>
            <a:lstStyle/>
            <a:p>
              <a:pPr algn="ctr">
                <a:defRPr/>
              </a:pPr>
              <a:r>
                <a:rPr lang="en-US" altLang="zh-CN" sz="1800" dirty="0">
                  <a:solidFill>
                    <a:prstClr val="black"/>
                  </a:solidFill>
                  <a:latin typeface="黑体" panose="02010609060101010101" pitchFamily="49" charset="-122"/>
                  <a:ea typeface="黑体" panose="02010609060101010101" pitchFamily="49" charset="-122"/>
                </a:rPr>
                <a:t>1922</a:t>
              </a:r>
              <a:r>
                <a:rPr lang="zh-CN" altLang="en-US" sz="1800" dirty="0">
                  <a:solidFill>
                    <a:prstClr val="black"/>
                  </a:solidFill>
                  <a:latin typeface="黑体" panose="02010609060101010101" pitchFamily="49" charset="-122"/>
                  <a:ea typeface="黑体" panose="02010609060101010101" pitchFamily="49" charset="-122"/>
                </a:rPr>
                <a:t>年</a:t>
              </a:r>
              <a:endParaRPr lang="zh-CN" altLang="en-US" sz="1800" dirty="0">
                <a:solidFill>
                  <a:prstClr val="black"/>
                </a:solidFill>
                <a:latin typeface="黑体" panose="02010609060101010101" pitchFamily="49" charset="-122"/>
                <a:ea typeface="黑体" panose="02010609060101010101" pitchFamily="49" charset="-122"/>
              </a:endParaRPr>
            </a:p>
          </p:txBody>
        </p:sp>
        <p:sp>
          <p:nvSpPr>
            <p:cNvPr id="33" name="流程图: 接点 32"/>
            <p:cNvSpPr/>
            <p:nvPr/>
          </p:nvSpPr>
          <p:spPr>
            <a:xfrm>
              <a:off x="-99187" y="1306236"/>
              <a:ext cx="268013" cy="268013"/>
            </a:xfrm>
            <a:prstGeom prst="flowChartConnector">
              <a:avLst/>
            </a:prstGeom>
            <a:noFill/>
            <a:ln w="85725" cmpd="thinThick">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800">
                <a:solidFill>
                  <a:prstClr val="white"/>
                </a:solidFill>
                <a:latin typeface="黑体" panose="02010609060101010101" pitchFamily="49" charset="-122"/>
                <a:ea typeface="黑体" panose="02010609060101010101" pitchFamily="49" charset="-122"/>
              </a:endParaRPr>
            </a:p>
          </p:txBody>
        </p:sp>
      </p:grpSp>
      <p:sp>
        <p:nvSpPr>
          <p:cNvPr id="34" name="右大括号 33"/>
          <p:cNvSpPr/>
          <p:nvPr/>
        </p:nvSpPr>
        <p:spPr>
          <a:xfrm>
            <a:off x="7860104" y="1946578"/>
            <a:ext cx="298480" cy="935206"/>
          </a:xfrm>
          <a:prstGeom prst="rightBrace">
            <a:avLst>
              <a:gd name="adj1" fmla="val 39769"/>
              <a:gd name="adj2" fmla="val 50000"/>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defRPr/>
            </a:pPr>
            <a:endParaRPr lang="zh-CN" altLang="en-US">
              <a:solidFill>
                <a:prstClr val="black"/>
              </a:solidFill>
              <a:latin typeface="黑体" panose="02010609060101010101" pitchFamily="49" charset="-122"/>
              <a:ea typeface="黑体" panose="02010609060101010101" pitchFamily="49" charset="-122"/>
            </a:endParaRPr>
          </a:p>
        </p:txBody>
      </p:sp>
      <p:sp>
        <p:nvSpPr>
          <p:cNvPr id="49" name="文本框 48"/>
          <p:cNvSpPr txBox="1"/>
          <p:nvPr/>
        </p:nvSpPr>
        <p:spPr>
          <a:xfrm>
            <a:off x="8348693" y="3228695"/>
            <a:ext cx="647528" cy="807913"/>
          </a:xfrm>
          <a:prstGeom prst="rect">
            <a:avLst/>
          </a:prstGeom>
          <a:noFill/>
          <a:ln w="25400" cap="rnd">
            <a:solidFill>
              <a:srgbClr val="0070C0"/>
            </a:solidFill>
          </a:ln>
        </p:spPr>
        <p:txBody>
          <a:bodyPr vert="horz" wrap="square" lIns="68580" tIns="34290" rIns="68580" bIns="34290" rtlCol="0">
            <a:spAutoFit/>
          </a:bodyPr>
          <a:lstStyle/>
          <a:p>
            <a:pPr algn="ctr">
              <a:defRPr/>
            </a:pPr>
            <a:r>
              <a:rPr lang="zh-CN" altLang="en-US" sz="2400" dirty="0">
                <a:solidFill>
                  <a:prstClr val="black"/>
                </a:solidFill>
                <a:latin typeface="黑体" panose="02010609060101010101" pitchFamily="49" charset="-122"/>
                <a:ea typeface="黑体" panose="02010609060101010101" pitchFamily="49" charset="-122"/>
              </a:rPr>
              <a:t>沙俄</a:t>
            </a:r>
            <a:endParaRPr lang="zh-CN" altLang="en-US" sz="2400" dirty="0">
              <a:solidFill>
                <a:prstClr val="black"/>
              </a:solidFill>
              <a:latin typeface="黑体" panose="02010609060101010101" pitchFamily="49" charset="-122"/>
              <a:ea typeface="黑体" panose="02010609060101010101" pitchFamily="49" charset="-122"/>
            </a:endParaRPr>
          </a:p>
        </p:txBody>
      </p:sp>
      <p:sp>
        <p:nvSpPr>
          <p:cNvPr id="50" name="右大括号 49"/>
          <p:cNvSpPr/>
          <p:nvPr/>
        </p:nvSpPr>
        <p:spPr>
          <a:xfrm>
            <a:off x="7843814" y="2924446"/>
            <a:ext cx="317466" cy="1287584"/>
          </a:xfrm>
          <a:prstGeom prst="rightBrace">
            <a:avLst>
              <a:gd name="adj1" fmla="val 39025"/>
              <a:gd name="adj2" fmla="val 50000"/>
            </a:avLst>
          </a:prstGeom>
          <a:ln w="38100">
            <a:solidFill>
              <a:srgbClr val="0070C0"/>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defRPr/>
            </a:pPr>
            <a:endParaRPr lang="zh-CN" altLang="en-US">
              <a:solidFill>
                <a:prstClr val="black"/>
              </a:solidFill>
              <a:latin typeface="黑体" panose="02010609060101010101" pitchFamily="49" charset="-122"/>
              <a:ea typeface="黑体" panose="02010609060101010101" pitchFamily="49" charset="-122"/>
            </a:endParaRPr>
          </a:p>
        </p:txBody>
      </p:sp>
      <p:grpSp>
        <p:nvGrpSpPr>
          <p:cNvPr id="51" name="组合 50"/>
          <p:cNvGrpSpPr/>
          <p:nvPr/>
        </p:nvGrpSpPr>
        <p:grpSpPr>
          <a:xfrm>
            <a:off x="6533854" y="611590"/>
            <a:ext cx="1267097" cy="369332"/>
            <a:chOff x="-1281838" y="1291308"/>
            <a:chExt cx="1450664" cy="492442"/>
          </a:xfrm>
        </p:grpSpPr>
        <p:sp>
          <p:nvSpPr>
            <p:cNvPr id="52" name="文本框 51"/>
            <p:cNvSpPr txBox="1"/>
            <p:nvPr/>
          </p:nvSpPr>
          <p:spPr>
            <a:xfrm>
              <a:off x="-1281838" y="1291308"/>
              <a:ext cx="1004239" cy="492442"/>
            </a:xfrm>
            <a:prstGeom prst="rect">
              <a:avLst/>
            </a:prstGeom>
            <a:noFill/>
            <a:ln w="25400" cap="rnd">
              <a:solidFill>
                <a:srgbClr val="C00000"/>
              </a:solidFill>
            </a:ln>
          </p:spPr>
          <p:txBody>
            <a:bodyPr wrap="none" rtlCol="0">
              <a:spAutoFit/>
            </a:bodyPr>
            <a:lstStyle/>
            <a:p>
              <a:pPr algn="ctr">
                <a:defRPr/>
              </a:pPr>
              <a:r>
                <a:rPr lang="en-US" altLang="zh-CN" sz="1800" dirty="0">
                  <a:solidFill>
                    <a:prstClr val="black"/>
                  </a:solidFill>
                  <a:latin typeface="黑体" panose="02010609060101010101" pitchFamily="49" charset="-122"/>
                  <a:ea typeface="黑体" panose="02010609060101010101" pitchFamily="49" charset="-122"/>
                </a:rPr>
                <a:t>1991</a:t>
              </a:r>
              <a:r>
                <a:rPr lang="zh-CN" altLang="en-US" sz="1800" dirty="0">
                  <a:solidFill>
                    <a:prstClr val="black"/>
                  </a:solidFill>
                  <a:latin typeface="黑体" panose="02010609060101010101" pitchFamily="49" charset="-122"/>
                  <a:ea typeface="黑体" panose="02010609060101010101" pitchFamily="49" charset="-122"/>
                </a:rPr>
                <a:t>年</a:t>
              </a:r>
              <a:endParaRPr lang="zh-CN" altLang="en-US" sz="1800" dirty="0">
                <a:solidFill>
                  <a:prstClr val="black"/>
                </a:solidFill>
                <a:latin typeface="黑体" panose="02010609060101010101" pitchFamily="49" charset="-122"/>
                <a:ea typeface="黑体" panose="02010609060101010101" pitchFamily="49" charset="-122"/>
              </a:endParaRPr>
            </a:p>
          </p:txBody>
        </p:sp>
        <p:sp>
          <p:nvSpPr>
            <p:cNvPr id="53" name="流程图: 接点 52"/>
            <p:cNvSpPr/>
            <p:nvPr/>
          </p:nvSpPr>
          <p:spPr>
            <a:xfrm>
              <a:off x="-99187" y="1306236"/>
              <a:ext cx="268013" cy="268013"/>
            </a:xfrm>
            <a:prstGeom prst="flowChartConnector">
              <a:avLst/>
            </a:prstGeom>
            <a:noFill/>
            <a:ln w="85725"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800">
                <a:solidFill>
                  <a:prstClr val="white"/>
                </a:solidFill>
                <a:latin typeface="黑体" panose="02010609060101010101" pitchFamily="49" charset="-122"/>
                <a:ea typeface="黑体" panose="02010609060101010101" pitchFamily="49" charset="-122"/>
              </a:endParaRPr>
            </a:p>
          </p:txBody>
        </p:sp>
      </p:grpSp>
      <p:sp>
        <p:nvSpPr>
          <p:cNvPr id="55" name="右大括号 54"/>
          <p:cNvSpPr/>
          <p:nvPr/>
        </p:nvSpPr>
        <p:spPr>
          <a:xfrm>
            <a:off x="7821034" y="659804"/>
            <a:ext cx="317466" cy="1266254"/>
          </a:xfrm>
          <a:prstGeom prst="rightBrace">
            <a:avLst>
              <a:gd name="adj1" fmla="val 34303"/>
              <a:gd name="adj2" fmla="val 50000"/>
            </a:avLst>
          </a:prstGeom>
          <a:ln w="38100">
            <a:solidFill>
              <a:srgbClr val="C00000"/>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defRPr/>
            </a:pPr>
            <a:endParaRPr lang="zh-CN" altLang="en-US">
              <a:solidFill>
                <a:prstClr val="black"/>
              </a:solidFill>
              <a:latin typeface="黑体" panose="02010609060101010101" pitchFamily="49" charset="-122"/>
              <a:ea typeface="黑体" panose="02010609060101010101" pitchFamily="49" charset="-122"/>
            </a:endParaRPr>
          </a:p>
        </p:txBody>
      </p:sp>
      <p:sp>
        <p:nvSpPr>
          <p:cNvPr id="59" name="文本框 58"/>
          <p:cNvSpPr txBox="1"/>
          <p:nvPr/>
        </p:nvSpPr>
        <p:spPr>
          <a:xfrm>
            <a:off x="5747027" y="734864"/>
            <a:ext cx="461665" cy="1809648"/>
          </a:xfrm>
          <a:prstGeom prst="rect">
            <a:avLst/>
          </a:prstGeom>
          <a:noFill/>
        </p:spPr>
        <p:txBody>
          <a:bodyPr vert="eaVert" wrap="square" lIns="68580" tIns="34290" rIns="68580" bIns="34290">
            <a:spAutoFit/>
          </a:bodyPr>
          <a:lstStyle/>
          <a:p>
            <a:pPr>
              <a:defRPr/>
            </a:pPr>
            <a:r>
              <a:rPr lang="zh-CN" altLang="en-US" sz="2100" b="1" dirty="0">
                <a:solidFill>
                  <a:srgbClr val="C00000"/>
                </a:solidFill>
                <a:latin typeface="黑体" panose="02010609060101010101" pitchFamily="49" charset="-122"/>
                <a:ea typeface="黑体" panose="02010609060101010101" pitchFamily="49" charset="-122"/>
              </a:rPr>
              <a:t>社会主义国家</a:t>
            </a:r>
            <a:endParaRPr lang="zh-CN" altLang="en-US" sz="2100" dirty="0">
              <a:solidFill>
                <a:srgbClr val="C00000"/>
              </a:solidFill>
              <a:latin typeface="黑体" panose="02010609060101010101" pitchFamily="49" charset="-122"/>
              <a:ea typeface="黑体" panose="02010609060101010101" pitchFamily="49" charset="-122"/>
            </a:endParaRPr>
          </a:p>
        </p:txBody>
      </p:sp>
      <p:sp>
        <p:nvSpPr>
          <p:cNvPr id="9" name="文本框 8"/>
          <p:cNvSpPr txBox="1"/>
          <p:nvPr/>
        </p:nvSpPr>
        <p:spPr>
          <a:xfrm>
            <a:off x="8432326" y="2192736"/>
            <a:ext cx="507831" cy="684803"/>
          </a:xfrm>
          <a:prstGeom prst="rect">
            <a:avLst/>
          </a:prstGeom>
          <a:noFill/>
          <a:ln w="25400" cap="rnd">
            <a:solidFill>
              <a:srgbClr val="FF0000"/>
            </a:solidFill>
          </a:ln>
        </p:spPr>
        <p:txBody>
          <a:bodyPr vert="eaVert" wrap="none" lIns="68580" tIns="34290" rIns="68580" bIns="34290" rtlCol="0">
            <a:spAutoFit/>
          </a:bodyPr>
          <a:lstStyle/>
          <a:p>
            <a:pPr algn="ctr">
              <a:defRPr/>
            </a:pPr>
            <a:r>
              <a:rPr lang="zh-CN" altLang="en-US" sz="2400" dirty="0">
                <a:solidFill>
                  <a:prstClr val="black"/>
                </a:solidFill>
                <a:latin typeface="黑体" panose="02010609060101010101" pitchFamily="49" charset="-122"/>
                <a:ea typeface="黑体" panose="02010609060101010101" pitchFamily="49" charset="-122"/>
              </a:rPr>
              <a:t>苏俄</a:t>
            </a:r>
            <a:endParaRPr lang="zh-CN" altLang="en-US" sz="2400" dirty="0">
              <a:solidFill>
                <a:prstClr val="black"/>
              </a:solidFill>
              <a:latin typeface="黑体" panose="02010609060101010101" pitchFamily="49" charset="-122"/>
              <a:ea typeface="黑体" panose="02010609060101010101" pitchFamily="49" charset="-122"/>
            </a:endParaRPr>
          </a:p>
        </p:txBody>
      </p:sp>
      <p:sp>
        <p:nvSpPr>
          <p:cNvPr id="44" name="文本框 43"/>
          <p:cNvSpPr txBox="1"/>
          <p:nvPr/>
        </p:nvSpPr>
        <p:spPr>
          <a:xfrm>
            <a:off x="5430991" y="3020128"/>
            <a:ext cx="784830" cy="1809648"/>
          </a:xfrm>
          <a:prstGeom prst="rect">
            <a:avLst/>
          </a:prstGeom>
          <a:noFill/>
        </p:spPr>
        <p:txBody>
          <a:bodyPr vert="eaVert" wrap="square" lIns="68580" tIns="34290" rIns="68580" bIns="34290">
            <a:spAutoFit/>
          </a:bodyPr>
          <a:lstStyle/>
          <a:p>
            <a:pPr>
              <a:defRPr/>
            </a:pPr>
            <a:r>
              <a:rPr lang="zh-CN" altLang="en-US" sz="2100" b="1" dirty="0">
                <a:solidFill>
                  <a:srgbClr val="1F4E79"/>
                </a:solidFill>
                <a:latin typeface="黑体" panose="02010609060101010101" pitchFamily="49" charset="-122"/>
                <a:ea typeface="黑体" panose="02010609060101010101" pitchFamily="49" charset="-122"/>
              </a:rPr>
              <a:t>资本主义国家</a:t>
            </a:r>
            <a:endParaRPr lang="zh-CN" altLang="en-US" sz="2100" b="1" dirty="0">
              <a:solidFill>
                <a:srgbClr val="1F4E79"/>
              </a:solidFill>
              <a:latin typeface="黑体" panose="02010609060101010101" pitchFamily="49" charset="-122"/>
              <a:ea typeface="黑体" panose="02010609060101010101" pitchFamily="49" charset="-122"/>
            </a:endParaRPr>
          </a:p>
          <a:p>
            <a:pPr>
              <a:defRPr/>
            </a:pPr>
            <a:endParaRPr lang="zh-CN" altLang="en-US" sz="2100" dirty="0">
              <a:solidFill>
                <a:srgbClr val="C00000"/>
              </a:solidFill>
              <a:latin typeface="黑体" panose="02010609060101010101" pitchFamily="49" charset="-122"/>
              <a:ea typeface="黑体" panose="02010609060101010101" pitchFamily="49" charset="-122"/>
            </a:endParaRPr>
          </a:p>
        </p:txBody>
      </p:sp>
      <p:sp>
        <p:nvSpPr>
          <p:cNvPr id="10" name="文本框 9"/>
          <p:cNvSpPr txBox="1"/>
          <p:nvPr/>
        </p:nvSpPr>
        <p:spPr>
          <a:xfrm>
            <a:off x="8418541" y="980922"/>
            <a:ext cx="507831" cy="684803"/>
          </a:xfrm>
          <a:prstGeom prst="rect">
            <a:avLst/>
          </a:prstGeom>
          <a:noFill/>
          <a:ln w="25400" cap="rnd">
            <a:solidFill>
              <a:srgbClr val="C00000"/>
            </a:solidFill>
          </a:ln>
        </p:spPr>
        <p:txBody>
          <a:bodyPr vert="eaVert" wrap="none" lIns="68580" tIns="34290" rIns="68580" bIns="34290" rtlCol="0">
            <a:spAutoFit/>
          </a:bodyPr>
          <a:lstStyle/>
          <a:p>
            <a:pPr algn="ctr">
              <a:defRPr/>
            </a:pPr>
            <a:r>
              <a:rPr lang="zh-CN" altLang="en-US" sz="2400" dirty="0">
                <a:solidFill>
                  <a:prstClr val="black"/>
                </a:solidFill>
                <a:latin typeface="黑体" panose="02010609060101010101" pitchFamily="49" charset="-122"/>
                <a:ea typeface="黑体" panose="02010609060101010101" pitchFamily="49" charset="-122"/>
              </a:rPr>
              <a:t>苏联</a:t>
            </a:r>
            <a:endParaRPr lang="zh-CN" altLang="en-US" sz="2400" dirty="0">
              <a:solidFill>
                <a:prstClr val="black"/>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fade">
                                      <p:cBhvr>
                                        <p:cTn id="21" dur="500"/>
                                        <p:tgtEl>
                                          <p:spTgt spid="4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500"/>
                                        <p:tgtEl>
                                          <p:spTgt spid="5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500"/>
                                        <p:tgtEl>
                                          <p:spTgt spid="5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fade">
                                      <p:cBhvr>
                                        <p:cTn id="45" dur="500"/>
                                        <p:tgtEl>
                                          <p:spTgt spid="5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par>
                                <p:cTn id="49" presetID="6" presetClass="entr" presetSubtype="16"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circle(in)">
                                      <p:cBhvr>
                                        <p:cTn id="51" dur="2000"/>
                                        <p:tgtEl>
                                          <p:spTgt spid="44"/>
                                        </p:tgtEl>
                                      </p:cBhvr>
                                    </p:animEffect>
                                  </p:childTnLst>
                                </p:cTn>
                              </p:par>
                              <p:par>
                                <p:cTn id="52" presetID="6" presetClass="entr" presetSubtype="16" fill="hold" grpId="0" nodeType="with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circle(in)">
                                      <p:cBhvr>
                                        <p:cTn id="54" dur="2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4" grpId="0" animBg="1"/>
      <p:bldP spid="49" grpId="0" animBg="1"/>
      <p:bldP spid="50" grpId="0" animBg="1"/>
      <p:bldP spid="55" grpId="0" animBg="1"/>
      <p:bldP spid="59" grpId="0"/>
      <p:bldP spid="9" grpId="0" animBg="1"/>
      <p:bldP spid="44" grpId="0"/>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p:nvPr/>
        </p:nvSpPr>
        <p:spPr>
          <a:xfrm>
            <a:off x="1756341" y="907866"/>
            <a:ext cx="507831" cy="3791550"/>
          </a:xfrm>
          <a:prstGeom prst="rect">
            <a:avLst/>
          </a:prstGeom>
          <a:noFill/>
          <a:ln w="9525">
            <a:noFill/>
          </a:ln>
        </p:spPr>
        <p:txBody>
          <a:bodyPr vert="eaVert" wrap="square" lIns="68580" tIns="34290" rIns="68580" bIns="34290" anchor="t">
            <a:spAutoFit/>
          </a:bodyPr>
          <a:lstStyle/>
          <a:p>
            <a:pPr fontAlgn="base">
              <a:spcBef>
                <a:spcPct val="0"/>
              </a:spcBef>
              <a:spcAft>
                <a:spcPct val="0"/>
              </a:spcAft>
              <a:defRPr/>
            </a:pPr>
            <a:r>
              <a:rPr lang="zh-CN" altLang="en-US" sz="2400" b="1" dirty="0">
                <a:solidFill>
                  <a:srgbClr val="002060"/>
                </a:solidFill>
                <a:latin typeface="黑体" panose="02010609060101010101" pitchFamily="49" charset="-122"/>
                <a:ea typeface="黑体" panose="02010609060101010101" pitchFamily="49" charset="-122"/>
              </a:rPr>
              <a:t>对社会主义建设道路的探索</a:t>
            </a:r>
            <a:endParaRPr lang="zh-CN" altLang="en-US" sz="2400" b="1" dirty="0">
              <a:solidFill>
                <a:srgbClr val="002060"/>
              </a:solidFill>
              <a:latin typeface="黑体" panose="02010609060101010101" pitchFamily="49" charset="-122"/>
              <a:ea typeface="黑体" panose="02010609060101010101" pitchFamily="49" charset="-122"/>
            </a:endParaRPr>
          </a:p>
        </p:txBody>
      </p:sp>
      <p:sp>
        <p:nvSpPr>
          <p:cNvPr id="8" name="Rectangle 10">
            <a:hlinkClick r:id="" action="ppaction://noaction"/>
          </p:cNvPr>
          <p:cNvSpPr/>
          <p:nvPr/>
        </p:nvSpPr>
        <p:spPr>
          <a:xfrm>
            <a:off x="2871962" y="837233"/>
            <a:ext cx="1252742" cy="484748"/>
          </a:xfrm>
          <a:prstGeom prst="rect">
            <a:avLst/>
          </a:prstGeom>
          <a:solidFill>
            <a:srgbClr val="F2F2F2">
              <a:alpha val="30196"/>
            </a:srgbClr>
          </a:solidFill>
          <a:ln w="9525">
            <a:noFill/>
          </a:ln>
          <a:effectLst>
            <a:softEdge rad="127000"/>
          </a:effectLst>
        </p:spPr>
        <p:txBody>
          <a:bodyPr wrap="square" lIns="68580" tIns="34290" rIns="68580" bIns="34290" anchor="t">
            <a:spAutoFit/>
          </a:bodyPr>
          <a:lstStyle/>
          <a:p>
            <a:pPr fontAlgn="base">
              <a:spcBef>
                <a:spcPct val="0"/>
              </a:spcBef>
              <a:spcAft>
                <a:spcPct val="0"/>
              </a:spcAft>
              <a:defRPr/>
            </a:pPr>
            <a:r>
              <a:rPr lang="zh-CN" altLang="en-US" sz="2700" b="1" dirty="0">
                <a:solidFill>
                  <a:prstClr val="black">
                    <a:lumMod val="95000"/>
                    <a:lumOff val="5000"/>
                  </a:prstClr>
                </a:solidFill>
                <a:latin typeface="黑体" panose="02010609060101010101" pitchFamily="49" charset="-122"/>
                <a:ea typeface="黑体" panose="02010609060101010101" pitchFamily="49" charset="-122"/>
              </a:rPr>
              <a:t>经济上</a:t>
            </a:r>
            <a:endParaRPr lang="zh-CN" altLang="en-US" sz="2700" b="1" dirty="0">
              <a:solidFill>
                <a:prstClr val="black">
                  <a:lumMod val="95000"/>
                  <a:lumOff val="5000"/>
                </a:prstClr>
              </a:solidFill>
              <a:latin typeface="黑体" panose="02010609060101010101" pitchFamily="49" charset="-122"/>
              <a:ea typeface="黑体" panose="02010609060101010101" pitchFamily="49" charset="-122"/>
            </a:endParaRPr>
          </a:p>
        </p:txBody>
      </p:sp>
      <p:sp>
        <p:nvSpPr>
          <p:cNvPr id="9" name="Rectangle 11">
            <a:hlinkClick r:id="rId1" action="ppaction://hlinksldjump"/>
          </p:cNvPr>
          <p:cNvSpPr/>
          <p:nvPr/>
        </p:nvSpPr>
        <p:spPr>
          <a:xfrm>
            <a:off x="3003853" y="2785379"/>
            <a:ext cx="1238318" cy="484748"/>
          </a:xfrm>
          <a:prstGeom prst="rect">
            <a:avLst/>
          </a:prstGeom>
          <a:solidFill>
            <a:srgbClr val="F2F2F2">
              <a:alpha val="30196"/>
            </a:srgbClr>
          </a:solidFill>
          <a:ln w="9525">
            <a:noFill/>
          </a:ln>
          <a:effectLst>
            <a:softEdge rad="127000"/>
          </a:effectLst>
        </p:spPr>
        <p:txBody>
          <a:bodyPr wrap="square" lIns="68580" tIns="34290" rIns="68580" bIns="34290" anchor="t">
            <a:spAutoFit/>
          </a:bodyPr>
          <a:lstStyle/>
          <a:p>
            <a:pPr fontAlgn="base">
              <a:spcBef>
                <a:spcPct val="0"/>
              </a:spcBef>
              <a:spcAft>
                <a:spcPct val="0"/>
              </a:spcAft>
              <a:defRPr/>
            </a:pPr>
            <a:r>
              <a:rPr lang="zh-CN" altLang="en-US" sz="2700" b="1" dirty="0">
                <a:solidFill>
                  <a:prstClr val="black">
                    <a:lumMod val="95000"/>
                    <a:lumOff val="5000"/>
                  </a:prstClr>
                </a:solidFill>
                <a:latin typeface="黑体" panose="02010609060101010101" pitchFamily="49" charset="-122"/>
                <a:ea typeface="黑体" panose="02010609060101010101" pitchFamily="49" charset="-122"/>
              </a:rPr>
              <a:t>政治上</a:t>
            </a:r>
            <a:endParaRPr lang="zh-CN" altLang="en-US" sz="2700" b="1" dirty="0">
              <a:solidFill>
                <a:prstClr val="black">
                  <a:lumMod val="95000"/>
                  <a:lumOff val="5000"/>
                </a:prstClr>
              </a:solidFill>
              <a:latin typeface="黑体" panose="02010609060101010101" pitchFamily="49" charset="-122"/>
              <a:ea typeface="黑体" panose="02010609060101010101" pitchFamily="49" charset="-122"/>
            </a:endParaRPr>
          </a:p>
        </p:txBody>
      </p:sp>
      <p:sp>
        <p:nvSpPr>
          <p:cNvPr id="10" name="AutoShape 12"/>
          <p:cNvSpPr/>
          <p:nvPr/>
        </p:nvSpPr>
        <p:spPr>
          <a:xfrm>
            <a:off x="2344460" y="1016482"/>
            <a:ext cx="543494" cy="3294510"/>
          </a:xfrm>
          <a:prstGeom prst="leftBrace">
            <a:avLst>
              <a:gd name="adj1" fmla="val 70793"/>
              <a:gd name="adj2" fmla="val 50000"/>
            </a:avLst>
          </a:prstGeom>
          <a:noFill/>
          <a:ln w="57150" cap="flat" cmpd="sng">
            <a:solidFill>
              <a:schemeClr val="tx1"/>
            </a:solidFill>
            <a:prstDash val="solid"/>
            <a:round/>
            <a:headEnd type="none" w="med" len="med"/>
            <a:tailEnd type="none" w="med" len="med"/>
          </a:ln>
        </p:spPr>
        <p:txBody>
          <a:bodyPr wrap="none" lIns="68580" tIns="34290" rIns="68580" bIns="34290" anchor="ctr"/>
          <a:lstStyle/>
          <a:p>
            <a:pPr fontAlgn="base">
              <a:spcBef>
                <a:spcPct val="0"/>
              </a:spcBef>
              <a:spcAft>
                <a:spcPct val="0"/>
              </a:spcAft>
              <a:defRPr/>
            </a:pPr>
            <a:endParaRPr lang="zh-CN" altLang="en-US" sz="1800" dirty="0">
              <a:solidFill>
                <a:srgbClr val="000000"/>
              </a:solidFill>
              <a:latin typeface="黑体" panose="02010609060101010101" pitchFamily="49" charset="-122"/>
              <a:ea typeface="黑体" panose="02010609060101010101" pitchFamily="49" charset="-122"/>
            </a:endParaRPr>
          </a:p>
        </p:txBody>
      </p:sp>
      <p:sp>
        <p:nvSpPr>
          <p:cNvPr id="11" name="Text Box 9"/>
          <p:cNvSpPr txBox="1"/>
          <p:nvPr/>
        </p:nvSpPr>
        <p:spPr>
          <a:xfrm>
            <a:off x="709881" y="1630680"/>
            <a:ext cx="907941" cy="2566988"/>
          </a:xfrm>
          <a:prstGeom prst="rect">
            <a:avLst/>
          </a:prstGeom>
          <a:noFill/>
          <a:ln w="9525">
            <a:noFill/>
          </a:ln>
        </p:spPr>
        <p:txBody>
          <a:bodyPr vert="eaVert" wrap="square" lIns="68580" tIns="34290" rIns="68580" bIns="34290" anchor="t">
            <a:spAutoFit/>
          </a:bodyPr>
          <a:lstStyle/>
          <a:p>
            <a:pPr fontAlgn="base">
              <a:spcBef>
                <a:spcPct val="0"/>
              </a:spcBef>
              <a:spcAft>
                <a:spcPct val="0"/>
              </a:spcAft>
              <a:defRPr/>
            </a:pPr>
            <a:r>
              <a:rPr lang="zh-CN" altLang="en-US" sz="5000" b="1" dirty="0">
                <a:solidFill>
                  <a:srgbClr val="002060"/>
                </a:solidFill>
                <a:latin typeface="黑体" panose="02010609060101010101" pitchFamily="49" charset="-122"/>
                <a:ea typeface="黑体" panose="02010609060101010101" pitchFamily="49" charset="-122"/>
              </a:rPr>
              <a:t>列宁</a:t>
            </a:r>
            <a:endParaRPr lang="zh-CN" altLang="en-US" sz="5000" b="1" dirty="0">
              <a:solidFill>
                <a:srgbClr val="002060"/>
              </a:solidFill>
              <a:latin typeface="黑体" panose="02010609060101010101" pitchFamily="49" charset="-122"/>
              <a:ea typeface="黑体" panose="02010609060101010101" pitchFamily="49" charset="-122"/>
            </a:endParaRPr>
          </a:p>
        </p:txBody>
      </p:sp>
      <p:sp>
        <p:nvSpPr>
          <p:cNvPr id="13" name="文本框 12"/>
          <p:cNvSpPr txBox="1"/>
          <p:nvPr/>
        </p:nvSpPr>
        <p:spPr>
          <a:xfrm>
            <a:off x="4081989" y="852525"/>
            <a:ext cx="4505996" cy="484748"/>
          </a:xfrm>
          <a:prstGeom prst="rect">
            <a:avLst/>
          </a:prstGeom>
          <a:solidFill>
            <a:srgbClr val="F2F2F2">
              <a:alpha val="30196"/>
            </a:srgbClr>
          </a:solidFill>
          <a:effectLst>
            <a:softEdge rad="127000"/>
          </a:effectLst>
        </p:spPr>
        <p:txBody>
          <a:bodyPr wrap="square" lIns="68580" tIns="34290" rIns="68580" bIns="34290">
            <a:spAutoFit/>
          </a:bodyPr>
          <a:lstStyle/>
          <a:p>
            <a:pPr>
              <a:defRPr/>
            </a:pPr>
            <a:r>
              <a:rPr lang="en-US" altLang="zh-CN" sz="2700" b="1" dirty="0">
                <a:solidFill>
                  <a:prstClr val="black">
                    <a:lumMod val="95000"/>
                    <a:lumOff val="5000"/>
                  </a:prstClr>
                </a:solidFill>
                <a:latin typeface="黑体" panose="02010609060101010101" pitchFamily="49" charset="-122"/>
                <a:ea typeface="黑体" panose="02010609060101010101" pitchFamily="49" charset="-122"/>
              </a:rPr>
              <a:t>—</a:t>
            </a:r>
            <a:r>
              <a:rPr lang="zh-CN" altLang="en-US" sz="2700" b="1" dirty="0">
                <a:solidFill>
                  <a:prstClr val="black">
                    <a:lumMod val="95000"/>
                    <a:lumOff val="5000"/>
                  </a:prstClr>
                </a:solidFill>
                <a:latin typeface="黑体" panose="02010609060101010101" pitchFamily="49" charset="-122"/>
                <a:ea typeface="黑体" panose="02010609060101010101" pitchFamily="49" charset="-122"/>
              </a:rPr>
              <a:t>求生存：</a:t>
            </a:r>
            <a:r>
              <a:rPr lang="en-US" altLang="zh-CN" sz="2700" b="1" dirty="0">
                <a:solidFill>
                  <a:prstClr val="black">
                    <a:lumMod val="95000"/>
                    <a:lumOff val="5000"/>
                  </a:prstClr>
                </a:solidFill>
                <a:latin typeface="黑体" panose="02010609060101010101" pitchFamily="49" charset="-122"/>
                <a:ea typeface="黑体" panose="02010609060101010101" pitchFamily="49" charset="-122"/>
              </a:rPr>
              <a:t>“</a:t>
            </a:r>
            <a:r>
              <a:rPr lang="zh-CN" altLang="en-US" sz="2700" b="1" dirty="0">
                <a:solidFill>
                  <a:prstClr val="black">
                    <a:lumMod val="95000"/>
                    <a:lumOff val="5000"/>
                  </a:prstClr>
                </a:solidFill>
                <a:latin typeface="黑体" panose="02010609060101010101" pitchFamily="49" charset="-122"/>
                <a:ea typeface="黑体" panose="02010609060101010101" pitchFamily="49" charset="-122"/>
              </a:rPr>
              <a:t>战时共产主义”</a:t>
            </a:r>
            <a:endParaRPr lang="zh-CN" altLang="en-US" dirty="0">
              <a:solidFill>
                <a:prstClr val="black"/>
              </a:solidFill>
              <a:latin typeface="黑体" panose="02010609060101010101" pitchFamily="49" charset="-122"/>
              <a:ea typeface="黑体" panose="02010609060101010101" pitchFamily="49" charset="-122"/>
            </a:endParaRPr>
          </a:p>
        </p:txBody>
      </p:sp>
      <p:sp>
        <p:nvSpPr>
          <p:cNvPr id="17" name="文本框 16"/>
          <p:cNvSpPr txBox="1"/>
          <p:nvPr/>
        </p:nvSpPr>
        <p:spPr>
          <a:xfrm>
            <a:off x="4358070" y="2813954"/>
            <a:ext cx="2436705" cy="484748"/>
          </a:xfrm>
          <a:prstGeom prst="rect">
            <a:avLst/>
          </a:prstGeom>
          <a:solidFill>
            <a:srgbClr val="F2F2F2">
              <a:alpha val="30196"/>
            </a:srgbClr>
          </a:solidFill>
          <a:effectLst>
            <a:softEdge rad="127000"/>
          </a:effectLst>
        </p:spPr>
        <p:txBody>
          <a:bodyPr wrap="square" lIns="68580" tIns="34290" rIns="68580" bIns="34290">
            <a:spAutoFit/>
          </a:bodyPr>
          <a:lstStyle/>
          <a:p>
            <a:pPr>
              <a:defRPr/>
            </a:pPr>
            <a:r>
              <a:rPr lang="en-US" altLang="zh-CN" sz="2700" b="1" dirty="0">
                <a:solidFill>
                  <a:prstClr val="black">
                    <a:lumMod val="95000"/>
                    <a:lumOff val="5000"/>
                  </a:prstClr>
                </a:solidFill>
                <a:latin typeface="黑体" panose="02010609060101010101" pitchFamily="49" charset="-122"/>
                <a:ea typeface="黑体" panose="02010609060101010101" pitchFamily="49" charset="-122"/>
              </a:rPr>
              <a:t>—</a:t>
            </a:r>
            <a:r>
              <a:rPr lang="zh-CN" altLang="en-US" sz="2700" b="1" dirty="0">
                <a:solidFill>
                  <a:prstClr val="black">
                    <a:lumMod val="95000"/>
                    <a:lumOff val="5000"/>
                  </a:prstClr>
                </a:solidFill>
                <a:latin typeface="黑体" panose="02010609060101010101" pitchFamily="49" charset="-122"/>
                <a:ea typeface="黑体" panose="02010609060101010101" pitchFamily="49" charset="-122"/>
              </a:rPr>
              <a:t>成立“苏联”</a:t>
            </a:r>
            <a:endParaRPr lang="zh-CN" altLang="en-US" dirty="0">
              <a:solidFill>
                <a:prstClr val="black"/>
              </a:solidFill>
              <a:latin typeface="黑体" panose="02010609060101010101" pitchFamily="49" charset="-122"/>
              <a:ea typeface="黑体" panose="02010609060101010101" pitchFamily="49" charset="-122"/>
            </a:endParaRPr>
          </a:p>
        </p:txBody>
      </p:sp>
      <p:sp>
        <p:nvSpPr>
          <p:cNvPr id="18" name="文本框 17"/>
          <p:cNvSpPr txBox="1"/>
          <p:nvPr/>
        </p:nvSpPr>
        <p:spPr>
          <a:xfrm>
            <a:off x="4081989" y="1901425"/>
            <a:ext cx="4419063" cy="484748"/>
          </a:xfrm>
          <a:prstGeom prst="rect">
            <a:avLst/>
          </a:prstGeom>
          <a:solidFill>
            <a:srgbClr val="F2F2F2">
              <a:alpha val="30196"/>
            </a:srgbClr>
          </a:solidFill>
          <a:effectLst>
            <a:softEdge rad="127000"/>
          </a:effectLst>
        </p:spPr>
        <p:txBody>
          <a:bodyPr wrap="square" lIns="68580" tIns="34290" rIns="68580" bIns="34290">
            <a:spAutoFit/>
          </a:bodyPr>
          <a:lstStyle/>
          <a:p>
            <a:pPr>
              <a:defRPr/>
            </a:pPr>
            <a:r>
              <a:rPr lang="en-US" altLang="zh-CN" sz="2700" b="1" dirty="0">
                <a:solidFill>
                  <a:prstClr val="black">
                    <a:lumMod val="95000"/>
                    <a:lumOff val="5000"/>
                  </a:prstClr>
                </a:solidFill>
                <a:latin typeface="黑体" panose="02010609060101010101" pitchFamily="49" charset="-122"/>
                <a:ea typeface="黑体" panose="02010609060101010101" pitchFamily="49" charset="-122"/>
              </a:rPr>
              <a:t>—</a:t>
            </a:r>
            <a:r>
              <a:rPr lang="zh-CN" altLang="en-US" sz="2700" b="1" dirty="0">
                <a:solidFill>
                  <a:prstClr val="black">
                    <a:lumMod val="95000"/>
                    <a:lumOff val="5000"/>
                  </a:prstClr>
                </a:solidFill>
                <a:latin typeface="黑体" panose="02010609060101010101" pitchFamily="49" charset="-122"/>
                <a:ea typeface="黑体" panose="02010609060101010101" pitchFamily="49" charset="-122"/>
              </a:rPr>
              <a:t>谋发展：</a:t>
            </a:r>
            <a:r>
              <a:rPr lang="en-US" altLang="zh-CN" sz="2700" b="1" dirty="0">
                <a:solidFill>
                  <a:prstClr val="black">
                    <a:lumMod val="95000"/>
                    <a:lumOff val="5000"/>
                  </a:prstClr>
                </a:solidFill>
                <a:latin typeface="黑体" panose="02010609060101010101" pitchFamily="49" charset="-122"/>
                <a:ea typeface="黑体" panose="02010609060101010101" pitchFamily="49" charset="-122"/>
              </a:rPr>
              <a:t>“</a:t>
            </a:r>
            <a:r>
              <a:rPr lang="zh-CN" altLang="en-US" sz="2700" b="1" dirty="0">
                <a:solidFill>
                  <a:prstClr val="black">
                    <a:lumMod val="95000"/>
                    <a:lumOff val="5000"/>
                  </a:prstClr>
                </a:solidFill>
                <a:latin typeface="黑体" panose="02010609060101010101" pitchFamily="49" charset="-122"/>
                <a:ea typeface="黑体" panose="02010609060101010101" pitchFamily="49" charset="-122"/>
              </a:rPr>
              <a:t>新经济政策”</a:t>
            </a:r>
            <a:endParaRPr lang="zh-CN" altLang="en-US" dirty="0">
              <a:solidFill>
                <a:prstClr val="black"/>
              </a:solidFill>
              <a:latin typeface="黑体" panose="02010609060101010101" pitchFamily="49" charset="-122"/>
              <a:ea typeface="黑体" panose="02010609060101010101" pitchFamily="49" charset="-122"/>
            </a:endParaRPr>
          </a:p>
        </p:txBody>
      </p:sp>
      <p:sp>
        <p:nvSpPr>
          <p:cNvPr id="2" name="Rectangle 11">
            <a:hlinkClick r:id="rId1" action="ppaction://hlinksldjump"/>
          </p:cNvPr>
          <p:cNvSpPr/>
          <p:nvPr/>
        </p:nvSpPr>
        <p:spPr>
          <a:xfrm>
            <a:off x="2915125" y="4142416"/>
            <a:ext cx="1238318" cy="484748"/>
          </a:xfrm>
          <a:prstGeom prst="rect">
            <a:avLst/>
          </a:prstGeom>
          <a:solidFill>
            <a:srgbClr val="F2F2F2">
              <a:alpha val="30196"/>
            </a:srgbClr>
          </a:solidFill>
          <a:ln w="9525">
            <a:noFill/>
          </a:ln>
          <a:effectLst>
            <a:softEdge rad="127000"/>
          </a:effectLst>
        </p:spPr>
        <p:txBody>
          <a:bodyPr wrap="square" lIns="68580" tIns="34290" rIns="68580" bIns="34290" anchor="t">
            <a:spAutoFit/>
          </a:bodyPr>
          <a:lstStyle/>
          <a:p>
            <a:pPr fontAlgn="base">
              <a:spcBef>
                <a:spcPct val="0"/>
              </a:spcBef>
              <a:spcAft>
                <a:spcPct val="0"/>
              </a:spcAft>
              <a:defRPr/>
            </a:pPr>
            <a:r>
              <a:rPr lang="zh-CN" altLang="en-US" sz="2700" b="1" dirty="0">
                <a:solidFill>
                  <a:prstClr val="black">
                    <a:lumMod val="95000"/>
                    <a:lumOff val="5000"/>
                  </a:prstClr>
                </a:solidFill>
                <a:latin typeface="黑体" panose="02010609060101010101" pitchFamily="49" charset="-122"/>
                <a:ea typeface="黑体" panose="02010609060101010101" pitchFamily="49" charset="-122"/>
              </a:rPr>
              <a:t>思想上</a:t>
            </a:r>
            <a:endParaRPr lang="zh-CN" altLang="en-US" sz="2700" b="1" dirty="0">
              <a:solidFill>
                <a:prstClr val="black">
                  <a:lumMod val="95000"/>
                  <a:lumOff val="5000"/>
                </a:prstClr>
              </a:solidFill>
              <a:latin typeface="黑体" panose="02010609060101010101" pitchFamily="49" charset="-122"/>
              <a:ea typeface="黑体" panose="02010609060101010101" pitchFamily="49" charset="-122"/>
            </a:endParaRPr>
          </a:p>
        </p:txBody>
      </p:sp>
      <p:sp>
        <p:nvSpPr>
          <p:cNvPr id="3" name="文本框 2"/>
          <p:cNvSpPr txBox="1"/>
          <p:nvPr/>
        </p:nvSpPr>
        <p:spPr>
          <a:xfrm>
            <a:off x="4300287" y="4142416"/>
            <a:ext cx="2436705" cy="484748"/>
          </a:xfrm>
          <a:prstGeom prst="rect">
            <a:avLst/>
          </a:prstGeom>
          <a:solidFill>
            <a:srgbClr val="F2F2F2">
              <a:alpha val="30196"/>
            </a:srgbClr>
          </a:solidFill>
          <a:effectLst>
            <a:softEdge rad="127000"/>
          </a:effectLst>
        </p:spPr>
        <p:txBody>
          <a:bodyPr wrap="square" lIns="68580" tIns="34290" rIns="68580" bIns="34290">
            <a:spAutoFit/>
          </a:bodyPr>
          <a:lstStyle/>
          <a:p>
            <a:pPr>
              <a:defRPr/>
            </a:pPr>
            <a:r>
              <a:rPr lang="en-US" altLang="zh-CN" sz="2700" b="1" dirty="0">
                <a:solidFill>
                  <a:prstClr val="black">
                    <a:lumMod val="95000"/>
                    <a:lumOff val="5000"/>
                  </a:prstClr>
                </a:solidFill>
                <a:latin typeface="黑体" panose="02010609060101010101" pitchFamily="49" charset="-122"/>
                <a:ea typeface="黑体" panose="02010609060101010101" pitchFamily="49" charset="-122"/>
              </a:rPr>
              <a:t>—</a:t>
            </a:r>
            <a:r>
              <a:rPr lang="zh-CN" altLang="en-US" sz="2700" b="1" dirty="0">
                <a:solidFill>
                  <a:prstClr val="black">
                    <a:lumMod val="95000"/>
                    <a:lumOff val="5000"/>
                  </a:prstClr>
                </a:solidFill>
                <a:latin typeface="黑体" panose="02010609060101010101" pitchFamily="49" charset="-122"/>
                <a:ea typeface="黑体" panose="02010609060101010101" pitchFamily="49" charset="-122"/>
              </a:rPr>
              <a:t>列宁主义</a:t>
            </a:r>
            <a:endParaRPr lang="zh-CN" altLang="en-US" dirty="0">
              <a:solidFill>
                <a:prstClr val="black"/>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ppt_w</p:attrName>
                                        </p:attrNameLst>
                                      </p:cBhvr>
                                      <p:tavLst>
                                        <p:tav tm="0">
                                          <p:val>
                                            <p:fltVal val="0"/>
                                          </p:val>
                                        </p:tav>
                                        <p:tav tm="100000">
                                          <p:val>
                                            <p:strVal val="#ppt_w"/>
                                          </p:val>
                                        </p:tav>
                                      </p:tavLst>
                                    </p:anim>
                                    <p:anim calcmode="lin" valueType="num">
                                      <p:cBhvr>
                                        <p:cTn id="48" dur="500" fill="hold"/>
                                        <p:tgtEl>
                                          <p:spTgt spid="2"/>
                                        </p:tgtEl>
                                        <p:attrNameLst>
                                          <p:attrName>ppt_h</p:attrName>
                                        </p:attrNameLst>
                                      </p:cBhvr>
                                      <p:tavLst>
                                        <p:tav tm="0">
                                          <p:val>
                                            <p:fltVal val="0"/>
                                          </p:val>
                                        </p:tav>
                                        <p:tav tm="100000">
                                          <p:val>
                                            <p:strVal val="#ppt_h"/>
                                          </p:val>
                                        </p:tav>
                                      </p:tavLst>
                                    </p:anim>
                                    <p:animEffect transition="in" filter="fade">
                                      <p:cBhvr>
                                        <p:cTn id="49" dur="500"/>
                                        <p:tgtEl>
                                          <p:spTgt spid="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p:bldP spid="13" grpId="0" animBg="1"/>
      <p:bldP spid="17" grpId="0" animBg="1"/>
      <p:bldP spid="18" grpId="0" animBg="1"/>
      <p:bldP spid="2" grpId="0" animBg="1"/>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p:cNvSpPr>
            <a:spLocks noGrp="1" noRot="1" noChangeAspect="1" noMove="1" noResize="1" noEditPoints="1" noAdjustHandles="1" noChangeArrowheads="1" noChangeShapeType="1" noTextEdit="1"/>
          </p:cNvSpPr>
          <p:nvPr/>
        </p:nvSpPr>
        <p:spPr>
          <a:xfrm>
            <a:off x="1" y="1"/>
            <a:ext cx="9143771"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en-US">
              <a:solidFill>
                <a:prstClr val="white"/>
              </a:solidFill>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a:stretch>
            <a:fillRect/>
          </a:stretch>
        </p:blipFill>
        <p:spPr>
          <a:xfrm>
            <a:off x="13319" y="-11163"/>
            <a:ext cx="9144000" cy="4553712"/>
          </a:xfrm>
          <a:prstGeom prst="rect">
            <a:avLst/>
          </a:prstGeom>
        </p:spPr>
      </p:pic>
      <p:grpSp>
        <p:nvGrpSpPr>
          <p:cNvPr id="12" name="Group 11"/>
          <p:cNvGrpSpPr>
            <a:grpSpLocks noGrp="1" noRot="1" noChangeAspect="1" noMove="1" noResize="1" noUngrp="1"/>
          </p:cNvGrpSpPr>
          <p:nvPr/>
        </p:nvGrpSpPr>
        <p:grpSpPr>
          <a:xfrm>
            <a:off x="-229" y="3771899"/>
            <a:ext cx="9171096" cy="1371600"/>
            <a:chOff x="-305" y="2987478"/>
            <a:chExt cx="12188952" cy="1828800"/>
          </a:xfrm>
        </p:grpSpPr>
        <p:sp>
          <p:nvSpPr>
            <p:cNvPr id="13" name="Freeform: Shape 12"/>
            <p:cNvSpPr/>
            <p:nvPr/>
          </p:nvSpPr>
          <p:spPr>
            <a:xfrm>
              <a:off x="-305" y="2987478"/>
              <a:ext cx="12188952" cy="1099712"/>
            </a:xfrm>
            <a:custGeom>
              <a:avLst/>
              <a:gdLst>
                <a:gd name="connsiteX0" fmla="*/ 9182100 w 9182100"/>
                <a:gd name="connsiteY0" fmla="*/ 396420 h 932744"/>
                <a:gd name="connsiteX1" fmla="*/ 9103805 w 9182100"/>
                <a:gd name="connsiteY1" fmla="*/ 392229 h 932744"/>
                <a:gd name="connsiteX2" fmla="*/ 8712422 w 9182100"/>
                <a:gd name="connsiteY2" fmla="*/ 359749 h 932744"/>
                <a:gd name="connsiteX3" fmla="*/ 8322755 w 9182100"/>
                <a:gd name="connsiteY3" fmla="*/ 313362 h 932744"/>
                <a:gd name="connsiteX4" fmla="*/ 8134826 w 9182100"/>
                <a:gd name="connsiteY4" fmla="*/ 283930 h 932744"/>
                <a:gd name="connsiteX5" fmla="*/ 8090916 w 9182100"/>
                <a:gd name="connsiteY5" fmla="*/ 275643 h 932744"/>
                <a:gd name="connsiteX6" fmla="*/ 8069485 w 9182100"/>
                <a:gd name="connsiteY6" fmla="*/ 271262 h 932744"/>
                <a:gd name="connsiteX7" fmla="*/ 8041862 w 9182100"/>
                <a:gd name="connsiteY7" fmla="*/ 266595 h 932744"/>
                <a:gd name="connsiteX8" fmla="*/ 7986903 w 9182100"/>
                <a:gd name="connsiteY8" fmla="*/ 257546 h 932744"/>
                <a:gd name="connsiteX9" fmla="*/ 7934230 w 9182100"/>
                <a:gd name="connsiteY9" fmla="*/ 249640 h 932744"/>
                <a:gd name="connsiteX10" fmla="*/ 7727537 w 9182100"/>
                <a:gd name="connsiteY10" fmla="*/ 221922 h 932744"/>
                <a:gd name="connsiteX11" fmla="*/ 7625239 w 9182100"/>
                <a:gd name="connsiteY11" fmla="*/ 209730 h 932744"/>
                <a:gd name="connsiteX12" fmla="*/ 7523227 w 9182100"/>
                <a:gd name="connsiteY12" fmla="*/ 198110 h 932744"/>
                <a:gd name="connsiteX13" fmla="*/ 7115651 w 9182100"/>
                <a:gd name="connsiteY13" fmla="*/ 158010 h 932744"/>
                <a:gd name="connsiteX14" fmla="*/ 6706839 w 9182100"/>
                <a:gd name="connsiteY14" fmla="*/ 126958 h 932744"/>
                <a:gd name="connsiteX15" fmla="*/ 6604064 w 9182100"/>
                <a:gd name="connsiteY15" fmla="*/ 120862 h 932744"/>
                <a:gd name="connsiteX16" fmla="*/ 6501003 w 9182100"/>
                <a:gd name="connsiteY16" fmla="*/ 115338 h 932744"/>
                <a:gd name="connsiteX17" fmla="*/ 6397467 w 9182100"/>
                <a:gd name="connsiteY17" fmla="*/ 110385 h 932744"/>
                <a:gd name="connsiteX18" fmla="*/ 6293168 w 9182100"/>
                <a:gd name="connsiteY18" fmla="*/ 106860 h 932744"/>
                <a:gd name="connsiteX19" fmla="*/ 6079712 w 9182100"/>
                <a:gd name="connsiteY19" fmla="*/ 103908 h 932744"/>
                <a:gd name="connsiteX20" fmla="*/ 6024563 w 9182100"/>
                <a:gd name="connsiteY20" fmla="*/ 104479 h 932744"/>
                <a:gd name="connsiteX21" fmla="*/ 5968080 w 9182100"/>
                <a:gd name="connsiteY21" fmla="*/ 106479 h 932744"/>
                <a:gd name="connsiteX22" fmla="*/ 5855875 w 9182100"/>
                <a:gd name="connsiteY22" fmla="*/ 113242 h 932744"/>
                <a:gd name="connsiteX23" fmla="*/ 5439251 w 9182100"/>
                <a:gd name="connsiteY23" fmla="*/ 160105 h 932744"/>
                <a:gd name="connsiteX24" fmla="*/ 5075396 w 9182100"/>
                <a:gd name="connsiteY24" fmla="*/ 186585 h 932744"/>
                <a:gd name="connsiteX25" fmla="*/ 4712780 w 9182100"/>
                <a:gd name="connsiteY25" fmla="*/ 171249 h 932744"/>
                <a:gd name="connsiteX26" fmla="*/ 4666679 w 9182100"/>
                <a:gd name="connsiteY26" fmla="*/ 166773 h 932744"/>
                <a:gd name="connsiteX27" fmla="*/ 4620292 w 9182100"/>
                <a:gd name="connsiteY27" fmla="*/ 161629 h 932744"/>
                <a:gd name="connsiteX28" fmla="*/ 4573810 w 9182100"/>
                <a:gd name="connsiteY28" fmla="*/ 156009 h 932744"/>
                <a:gd name="connsiteX29" fmla="*/ 4550569 w 9182100"/>
                <a:gd name="connsiteY29" fmla="*/ 153057 h 932744"/>
                <a:gd name="connsiteX30" fmla="*/ 4538948 w 9182100"/>
                <a:gd name="connsiteY30" fmla="*/ 151628 h 932744"/>
                <a:gd name="connsiteX31" fmla="*/ 4526566 w 9182100"/>
                <a:gd name="connsiteY31" fmla="*/ 149913 h 932744"/>
                <a:gd name="connsiteX32" fmla="*/ 4327779 w 9182100"/>
                <a:gd name="connsiteY32" fmla="*/ 122862 h 932744"/>
                <a:gd name="connsiteX33" fmla="*/ 3929729 w 9182100"/>
                <a:gd name="connsiteY33" fmla="*/ 68189 h 932744"/>
                <a:gd name="connsiteX34" fmla="*/ 3729133 w 9182100"/>
                <a:gd name="connsiteY34" fmla="*/ 41900 h 932744"/>
                <a:gd name="connsiteX35" fmla="*/ 3628930 w 9182100"/>
                <a:gd name="connsiteY35" fmla="*/ 28946 h 932744"/>
                <a:gd name="connsiteX36" fmla="*/ 3573399 w 9182100"/>
                <a:gd name="connsiteY36" fmla="*/ 22278 h 932744"/>
                <a:gd name="connsiteX37" fmla="*/ 3516916 w 9182100"/>
                <a:gd name="connsiteY37" fmla="*/ 16468 h 932744"/>
                <a:gd name="connsiteX38" fmla="*/ 3074670 w 9182100"/>
                <a:gd name="connsiteY38" fmla="*/ 752 h 932744"/>
                <a:gd name="connsiteX39" fmla="*/ 2858738 w 9182100"/>
                <a:gd name="connsiteY39" fmla="*/ 8753 h 932744"/>
                <a:gd name="connsiteX40" fmla="*/ 2645474 w 9182100"/>
                <a:gd name="connsiteY40" fmla="*/ 25326 h 932744"/>
                <a:gd name="connsiteX41" fmla="*/ 1810798 w 9182100"/>
                <a:gd name="connsiteY41" fmla="*/ 158010 h 932744"/>
                <a:gd name="connsiteX42" fmla="*/ 1602772 w 9182100"/>
                <a:gd name="connsiteY42" fmla="*/ 208111 h 932744"/>
                <a:gd name="connsiteX43" fmla="*/ 1548860 w 9182100"/>
                <a:gd name="connsiteY43" fmla="*/ 222780 h 932744"/>
                <a:gd name="connsiteX44" fmla="*/ 1501331 w 9182100"/>
                <a:gd name="connsiteY44" fmla="*/ 236115 h 932744"/>
                <a:gd name="connsiteX45" fmla="*/ 1411224 w 9182100"/>
                <a:gd name="connsiteY45" fmla="*/ 260880 h 932744"/>
                <a:gd name="connsiteX46" fmla="*/ 1050893 w 9182100"/>
                <a:gd name="connsiteY46" fmla="*/ 338032 h 932744"/>
                <a:gd name="connsiteX47" fmla="*/ 871252 w 9182100"/>
                <a:gd name="connsiteY47" fmla="*/ 360511 h 932744"/>
                <a:gd name="connsiteX48" fmla="*/ 781812 w 9182100"/>
                <a:gd name="connsiteY48" fmla="*/ 366512 h 932744"/>
                <a:gd name="connsiteX49" fmla="*/ 692563 w 9182100"/>
                <a:gd name="connsiteY49" fmla="*/ 369655 h 932744"/>
                <a:gd name="connsiteX50" fmla="*/ 515017 w 9182100"/>
                <a:gd name="connsiteY50" fmla="*/ 363940 h 932744"/>
                <a:gd name="connsiteX51" fmla="*/ 337661 w 9182100"/>
                <a:gd name="connsiteY51" fmla="*/ 341937 h 932744"/>
                <a:gd name="connsiteX52" fmla="*/ 156972 w 9182100"/>
                <a:gd name="connsiteY52" fmla="*/ 303456 h 932744"/>
                <a:gd name="connsiteX53" fmla="*/ 0 w 9182100"/>
                <a:gd name="connsiteY53" fmla="*/ 261642 h 932744"/>
                <a:gd name="connsiteX54" fmla="*/ 0 w 9182100"/>
                <a:gd name="connsiteY54" fmla="*/ 713412 h 932744"/>
                <a:gd name="connsiteX55" fmla="*/ 9144 w 9182100"/>
                <a:gd name="connsiteY55" fmla="*/ 717699 h 932744"/>
                <a:gd name="connsiteX56" fmla="*/ 213360 w 9182100"/>
                <a:gd name="connsiteY56" fmla="*/ 801042 h 932744"/>
                <a:gd name="connsiteX57" fmla="*/ 653510 w 9182100"/>
                <a:gd name="connsiteY57" fmla="*/ 908199 h 932744"/>
                <a:gd name="connsiteX58" fmla="*/ 1101947 w 9182100"/>
                <a:gd name="connsiteY58" fmla="*/ 930773 h 932744"/>
                <a:gd name="connsiteX59" fmla="*/ 1540002 w 9182100"/>
                <a:gd name="connsiteY59" fmla="*/ 889434 h 932744"/>
                <a:gd name="connsiteX60" fmla="*/ 1647158 w 9182100"/>
                <a:gd name="connsiteY60" fmla="*/ 871242 h 932744"/>
                <a:gd name="connsiteX61" fmla="*/ 1698117 w 9182100"/>
                <a:gd name="connsiteY61" fmla="*/ 862193 h 932744"/>
                <a:gd name="connsiteX62" fmla="*/ 1742789 w 9182100"/>
                <a:gd name="connsiteY62" fmla="*/ 854668 h 932744"/>
                <a:gd name="connsiteX63" fmla="*/ 1931003 w 9182100"/>
                <a:gd name="connsiteY63" fmla="*/ 826950 h 932744"/>
                <a:gd name="connsiteX64" fmla="*/ 2314861 w 9182100"/>
                <a:gd name="connsiteY64" fmla="*/ 783897 h 932744"/>
                <a:gd name="connsiteX65" fmla="*/ 2506885 w 9182100"/>
                <a:gd name="connsiteY65" fmla="*/ 768086 h 932744"/>
                <a:gd name="connsiteX66" fmla="*/ 2602611 w 9182100"/>
                <a:gd name="connsiteY66" fmla="*/ 762085 h 932744"/>
                <a:gd name="connsiteX67" fmla="*/ 2698052 w 9182100"/>
                <a:gd name="connsiteY67" fmla="*/ 756846 h 932744"/>
                <a:gd name="connsiteX68" fmla="*/ 2887980 w 9182100"/>
                <a:gd name="connsiteY68" fmla="*/ 750846 h 932744"/>
                <a:gd name="connsiteX69" fmla="*/ 3075813 w 9182100"/>
                <a:gd name="connsiteY69" fmla="*/ 750179 h 932744"/>
                <a:gd name="connsiteX70" fmla="*/ 3168587 w 9182100"/>
                <a:gd name="connsiteY70" fmla="*/ 752751 h 932744"/>
                <a:gd name="connsiteX71" fmla="*/ 3260408 w 9182100"/>
                <a:gd name="connsiteY71" fmla="*/ 756656 h 932744"/>
                <a:gd name="connsiteX72" fmla="*/ 3440049 w 9182100"/>
                <a:gd name="connsiteY72" fmla="*/ 771610 h 932744"/>
                <a:gd name="connsiteX73" fmla="*/ 3483864 w 9182100"/>
                <a:gd name="connsiteY73" fmla="*/ 776849 h 932744"/>
                <a:gd name="connsiteX74" fmla="*/ 3528536 w 9182100"/>
                <a:gd name="connsiteY74" fmla="*/ 782469 h 932744"/>
                <a:gd name="connsiteX75" fmla="*/ 3628549 w 9182100"/>
                <a:gd name="connsiteY75" fmla="*/ 796089 h 932744"/>
                <a:gd name="connsiteX76" fmla="*/ 3828574 w 9182100"/>
                <a:gd name="connsiteY76" fmla="*/ 823140 h 932744"/>
                <a:gd name="connsiteX77" fmla="*/ 4231196 w 9182100"/>
                <a:gd name="connsiteY77" fmla="*/ 874099 h 932744"/>
                <a:gd name="connsiteX78" fmla="*/ 4433126 w 9182100"/>
                <a:gd name="connsiteY78" fmla="*/ 897435 h 932744"/>
                <a:gd name="connsiteX79" fmla="*/ 4485990 w 9182100"/>
                <a:gd name="connsiteY79" fmla="*/ 903246 h 932744"/>
                <a:gd name="connsiteX80" fmla="*/ 4539806 w 9182100"/>
                <a:gd name="connsiteY80" fmla="*/ 908961 h 932744"/>
                <a:gd name="connsiteX81" fmla="*/ 4593908 w 9182100"/>
                <a:gd name="connsiteY81" fmla="*/ 914199 h 932744"/>
                <a:gd name="connsiteX82" fmla="*/ 4648296 w 9182100"/>
                <a:gd name="connsiteY82" fmla="*/ 918771 h 932744"/>
                <a:gd name="connsiteX83" fmla="*/ 5092446 w 9182100"/>
                <a:gd name="connsiteY83" fmla="*/ 931154 h 932744"/>
                <a:gd name="connsiteX84" fmla="*/ 5533168 w 9182100"/>
                <a:gd name="connsiteY84" fmla="*/ 891816 h 932744"/>
                <a:gd name="connsiteX85" fmla="*/ 5918169 w 9182100"/>
                <a:gd name="connsiteY85" fmla="*/ 840666 h 932744"/>
                <a:gd name="connsiteX86" fmla="*/ 6007323 w 9182100"/>
                <a:gd name="connsiteY86" fmla="*/ 833237 h 932744"/>
                <a:gd name="connsiteX87" fmla="*/ 6051709 w 9182100"/>
                <a:gd name="connsiteY87" fmla="*/ 830570 h 932744"/>
                <a:gd name="connsiteX88" fmla="*/ 6097429 w 9182100"/>
                <a:gd name="connsiteY88" fmla="*/ 828379 h 932744"/>
                <a:gd name="connsiteX89" fmla="*/ 6287834 w 9182100"/>
                <a:gd name="connsiteY89" fmla="*/ 822569 h 932744"/>
                <a:gd name="connsiteX90" fmla="*/ 6681597 w 9182100"/>
                <a:gd name="connsiteY90" fmla="*/ 821235 h 932744"/>
                <a:gd name="connsiteX91" fmla="*/ 7079647 w 9182100"/>
                <a:gd name="connsiteY91" fmla="*/ 826569 h 932744"/>
                <a:gd name="connsiteX92" fmla="*/ 7478173 w 9182100"/>
                <a:gd name="connsiteY92" fmla="*/ 836094 h 932744"/>
                <a:gd name="connsiteX93" fmla="*/ 7871937 w 9182100"/>
                <a:gd name="connsiteY93" fmla="*/ 851430 h 932744"/>
                <a:gd name="connsiteX94" fmla="*/ 7919657 w 9182100"/>
                <a:gd name="connsiteY94" fmla="*/ 854097 h 932744"/>
                <a:gd name="connsiteX95" fmla="*/ 7964901 w 9182100"/>
                <a:gd name="connsiteY95" fmla="*/ 857240 h 932744"/>
                <a:gd name="connsiteX96" fmla="*/ 8015955 w 9182100"/>
                <a:gd name="connsiteY96" fmla="*/ 861050 h 932744"/>
                <a:gd name="connsiteX97" fmla="*/ 8072247 w 9182100"/>
                <a:gd name="connsiteY97" fmla="*/ 864384 h 932744"/>
                <a:gd name="connsiteX98" fmla="*/ 8286750 w 9182100"/>
                <a:gd name="connsiteY98" fmla="*/ 868384 h 932744"/>
                <a:gd name="connsiteX99" fmla="*/ 8704040 w 9182100"/>
                <a:gd name="connsiteY99" fmla="*/ 853716 h 932744"/>
                <a:gd name="connsiteX100" fmla="*/ 9120188 w 9182100"/>
                <a:gd name="connsiteY100" fmla="*/ 814092 h 932744"/>
                <a:gd name="connsiteX101" fmla="*/ 9181909 w 9182100"/>
                <a:gd name="connsiteY101" fmla="*/ 805519 h 932744"/>
                <a:gd name="connsiteX102" fmla="*/ 9181909 w 9182100"/>
                <a:gd name="connsiteY102" fmla="*/ 396420 h 9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182100" h="932744">
                  <a:moveTo>
                    <a:pt x="9182100" y="396420"/>
                  </a:moveTo>
                  <a:cubicBezTo>
                    <a:pt x="9156097" y="395182"/>
                    <a:pt x="9129999" y="393753"/>
                    <a:pt x="9103805" y="392229"/>
                  </a:cubicBezTo>
                  <a:cubicBezTo>
                    <a:pt x="8974169" y="384419"/>
                    <a:pt x="8843105" y="372989"/>
                    <a:pt x="8712422" y="359749"/>
                  </a:cubicBezTo>
                  <a:cubicBezTo>
                    <a:pt x="8581739" y="346319"/>
                    <a:pt x="8451056" y="331269"/>
                    <a:pt x="8322755" y="313362"/>
                  </a:cubicBezTo>
                  <a:cubicBezTo>
                    <a:pt x="8258747" y="304695"/>
                    <a:pt x="8195120" y="294979"/>
                    <a:pt x="8134826" y="283930"/>
                  </a:cubicBezTo>
                  <a:cubicBezTo>
                    <a:pt x="8119872" y="281168"/>
                    <a:pt x="8105013" y="278501"/>
                    <a:pt x="8090916" y="275643"/>
                  </a:cubicBezTo>
                  <a:lnTo>
                    <a:pt x="8069485" y="271262"/>
                  </a:lnTo>
                  <a:lnTo>
                    <a:pt x="8041862" y="266595"/>
                  </a:lnTo>
                  <a:cubicBezTo>
                    <a:pt x="8023574" y="263547"/>
                    <a:pt x="8004524" y="260213"/>
                    <a:pt x="7986903" y="257546"/>
                  </a:cubicBezTo>
                  <a:lnTo>
                    <a:pt x="7934230" y="249640"/>
                  </a:lnTo>
                  <a:cubicBezTo>
                    <a:pt x="7864221" y="239258"/>
                    <a:pt x="7795832" y="230209"/>
                    <a:pt x="7727537" y="221922"/>
                  </a:cubicBezTo>
                  <a:lnTo>
                    <a:pt x="7625239" y="209730"/>
                  </a:lnTo>
                  <a:lnTo>
                    <a:pt x="7523227" y="198110"/>
                  </a:lnTo>
                  <a:cubicBezTo>
                    <a:pt x="7387209" y="183060"/>
                    <a:pt x="7251573" y="170392"/>
                    <a:pt x="7115651" y="158010"/>
                  </a:cubicBezTo>
                  <a:cubicBezTo>
                    <a:pt x="6979730" y="146580"/>
                    <a:pt x="6843522" y="135721"/>
                    <a:pt x="6706839" y="126958"/>
                  </a:cubicBezTo>
                  <a:lnTo>
                    <a:pt x="6604064" y="120862"/>
                  </a:lnTo>
                  <a:cubicBezTo>
                    <a:pt x="6569869" y="118767"/>
                    <a:pt x="6535484" y="116862"/>
                    <a:pt x="6501003" y="115338"/>
                  </a:cubicBezTo>
                  <a:lnTo>
                    <a:pt x="6397467" y="110385"/>
                  </a:lnTo>
                  <a:lnTo>
                    <a:pt x="6293168" y="106860"/>
                  </a:lnTo>
                  <a:cubicBezTo>
                    <a:pt x="6222969" y="105146"/>
                    <a:pt x="6152769" y="103527"/>
                    <a:pt x="6079712" y="103908"/>
                  </a:cubicBezTo>
                  <a:cubicBezTo>
                    <a:pt x="6061710" y="103908"/>
                    <a:pt x="6043708" y="103812"/>
                    <a:pt x="6024563" y="104479"/>
                  </a:cubicBezTo>
                  <a:cubicBezTo>
                    <a:pt x="6005703" y="104955"/>
                    <a:pt x="5986844" y="105527"/>
                    <a:pt x="5968080" y="106479"/>
                  </a:cubicBezTo>
                  <a:cubicBezTo>
                    <a:pt x="5930456" y="108003"/>
                    <a:pt x="5893023" y="110385"/>
                    <a:pt x="5855875" y="113242"/>
                  </a:cubicBezTo>
                  <a:cubicBezTo>
                    <a:pt x="5706904" y="124577"/>
                    <a:pt x="5565934" y="145151"/>
                    <a:pt x="5439251" y="160105"/>
                  </a:cubicBezTo>
                  <a:cubicBezTo>
                    <a:pt x="5311902" y="175536"/>
                    <a:pt x="5194745" y="184680"/>
                    <a:pt x="5075396" y="186585"/>
                  </a:cubicBezTo>
                  <a:cubicBezTo>
                    <a:pt x="4956429" y="188490"/>
                    <a:pt x="4835748" y="182775"/>
                    <a:pt x="4712780" y="171249"/>
                  </a:cubicBezTo>
                  <a:lnTo>
                    <a:pt x="4666679" y="166773"/>
                  </a:lnTo>
                  <a:lnTo>
                    <a:pt x="4620292" y="161629"/>
                  </a:lnTo>
                  <a:cubicBezTo>
                    <a:pt x="4604862" y="160010"/>
                    <a:pt x="4589336" y="157914"/>
                    <a:pt x="4573810" y="156009"/>
                  </a:cubicBezTo>
                  <a:lnTo>
                    <a:pt x="4550569" y="153057"/>
                  </a:lnTo>
                  <a:lnTo>
                    <a:pt x="4538948" y="151628"/>
                  </a:lnTo>
                  <a:lnTo>
                    <a:pt x="4526566" y="149913"/>
                  </a:lnTo>
                  <a:lnTo>
                    <a:pt x="4327779" y="122862"/>
                  </a:lnTo>
                  <a:lnTo>
                    <a:pt x="3929729" y="68189"/>
                  </a:lnTo>
                  <a:lnTo>
                    <a:pt x="3729133" y="41900"/>
                  </a:lnTo>
                  <a:lnTo>
                    <a:pt x="3628930" y="28946"/>
                  </a:lnTo>
                  <a:lnTo>
                    <a:pt x="3573399" y="22278"/>
                  </a:lnTo>
                  <a:cubicBezTo>
                    <a:pt x="3554445" y="19992"/>
                    <a:pt x="3535585" y="17992"/>
                    <a:pt x="3516916" y="16468"/>
                  </a:cubicBezTo>
                  <a:cubicBezTo>
                    <a:pt x="3366611" y="2752"/>
                    <a:pt x="3219736" y="-2010"/>
                    <a:pt x="3074670" y="752"/>
                  </a:cubicBezTo>
                  <a:cubicBezTo>
                    <a:pt x="3002280" y="2181"/>
                    <a:pt x="2930176" y="4467"/>
                    <a:pt x="2858738" y="8753"/>
                  </a:cubicBezTo>
                  <a:cubicBezTo>
                    <a:pt x="2787206" y="13039"/>
                    <a:pt x="2716149" y="18754"/>
                    <a:pt x="2645474" y="25326"/>
                  </a:cubicBezTo>
                  <a:cubicBezTo>
                    <a:pt x="2362581" y="52473"/>
                    <a:pt x="2085975" y="97145"/>
                    <a:pt x="1810798" y="158010"/>
                  </a:cubicBezTo>
                  <a:cubicBezTo>
                    <a:pt x="1741837" y="173345"/>
                    <a:pt x="1673066" y="189442"/>
                    <a:pt x="1602772" y="208111"/>
                  </a:cubicBezTo>
                  <a:lnTo>
                    <a:pt x="1548860" y="222780"/>
                  </a:lnTo>
                  <a:lnTo>
                    <a:pt x="1501331" y="236115"/>
                  </a:lnTo>
                  <a:cubicBezTo>
                    <a:pt x="1471327" y="244497"/>
                    <a:pt x="1441228" y="253450"/>
                    <a:pt x="1411224" y="260880"/>
                  </a:cubicBezTo>
                  <a:cubicBezTo>
                    <a:pt x="1291209" y="293074"/>
                    <a:pt x="1170813" y="318982"/>
                    <a:pt x="1050893" y="338032"/>
                  </a:cubicBezTo>
                  <a:cubicBezTo>
                    <a:pt x="990790" y="347557"/>
                    <a:pt x="931069" y="354796"/>
                    <a:pt x="871252" y="360511"/>
                  </a:cubicBezTo>
                  <a:cubicBezTo>
                    <a:pt x="841438" y="362702"/>
                    <a:pt x="811530" y="365559"/>
                    <a:pt x="781812" y="366512"/>
                  </a:cubicBezTo>
                  <a:cubicBezTo>
                    <a:pt x="751904" y="368512"/>
                    <a:pt x="722376" y="368893"/>
                    <a:pt x="692563" y="369655"/>
                  </a:cubicBezTo>
                  <a:cubicBezTo>
                    <a:pt x="633222" y="370036"/>
                    <a:pt x="574167" y="368131"/>
                    <a:pt x="515017" y="363940"/>
                  </a:cubicBezTo>
                  <a:cubicBezTo>
                    <a:pt x="455867" y="359749"/>
                    <a:pt x="397097" y="351748"/>
                    <a:pt x="337661" y="341937"/>
                  </a:cubicBezTo>
                  <a:cubicBezTo>
                    <a:pt x="278225" y="331936"/>
                    <a:pt x="218599" y="318696"/>
                    <a:pt x="156972" y="303456"/>
                  </a:cubicBezTo>
                  <a:cubicBezTo>
                    <a:pt x="106680" y="290883"/>
                    <a:pt x="55150" y="276405"/>
                    <a:pt x="0" y="261642"/>
                  </a:cubicBezTo>
                  <a:lnTo>
                    <a:pt x="0" y="713412"/>
                  </a:lnTo>
                  <a:cubicBezTo>
                    <a:pt x="3048" y="714841"/>
                    <a:pt x="6096" y="716270"/>
                    <a:pt x="9144" y="717699"/>
                  </a:cubicBezTo>
                  <a:cubicBezTo>
                    <a:pt x="74295" y="747798"/>
                    <a:pt x="142875" y="775896"/>
                    <a:pt x="213360" y="801042"/>
                  </a:cubicBezTo>
                  <a:cubicBezTo>
                    <a:pt x="354521" y="851715"/>
                    <a:pt x="503873" y="887244"/>
                    <a:pt x="653510" y="908199"/>
                  </a:cubicBezTo>
                  <a:cubicBezTo>
                    <a:pt x="803338" y="928773"/>
                    <a:pt x="953929" y="935631"/>
                    <a:pt x="1101947" y="930773"/>
                  </a:cubicBezTo>
                  <a:cubicBezTo>
                    <a:pt x="1250252" y="926582"/>
                    <a:pt x="1396365" y="911437"/>
                    <a:pt x="1540002" y="889434"/>
                  </a:cubicBezTo>
                  <a:cubicBezTo>
                    <a:pt x="1576197" y="884386"/>
                    <a:pt x="1611535" y="877433"/>
                    <a:pt x="1647158" y="871242"/>
                  </a:cubicBezTo>
                  <a:lnTo>
                    <a:pt x="1698117" y="862193"/>
                  </a:lnTo>
                  <a:lnTo>
                    <a:pt x="1742789" y="854668"/>
                  </a:lnTo>
                  <a:cubicBezTo>
                    <a:pt x="1804035" y="845048"/>
                    <a:pt x="1867472" y="835428"/>
                    <a:pt x="1931003" y="826950"/>
                  </a:cubicBezTo>
                  <a:cubicBezTo>
                    <a:pt x="2058353" y="810282"/>
                    <a:pt x="2186750" y="795327"/>
                    <a:pt x="2314861" y="783897"/>
                  </a:cubicBezTo>
                  <a:cubicBezTo>
                    <a:pt x="2378964" y="778087"/>
                    <a:pt x="2442972" y="772467"/>
                    <a:pt x="2506885" y="768086"/>
                  </a:cubicBezTo>
                  <a:cubicBezTo>
                    <a:pt x="2538794" y="765990"/>
                    <a:pt x="2570798" y="763800"/>
                    <a:pt x="2602611" y="762085"/>
                  </a:cubicBezTo>
                  <a:cubicBezTo>
                    <a:pt x="2634520" y="760180"/>
                    <a:pt x="2666333" y="758370"/>
                    <a:pt x="2698052" y="756846"/>
                  </a:cubicBezTo>
                  <a:cubicBezTo>
                    <a:pt x="2761583" y="753894"/>
                    <a:pt x="2825020" y="751703"/>
                    <a:pt x="2887980" y="750846"/>
                  </a:cubicBezTo>
                  <a:cubicBezTo>
                    <a:pt x="2951036" y="749417"/>
                    <a:pt x="3013615" y="749322"/>
                    <a:pt x="3075813" y="750179"/>
                  </a:cubicBezTo>
                  <a:cubicBezTo>
                    <a:pt x="3106865" y="750846"/>
                    <a:pt x="3137916" y="751417"/>
                    <a:pt x="3168587" y="752751"/>
                  </a:cubicBezTo>
                  <a:cubicBezTo>
                    <a:pt x="3199448" y="753703"/>
                    <a:pt x="3229928" y="755227"/>
                    <a:pt x="3260408" y="756656"/>
                  </a:cubicBezTo>
                  <a:cubicBezTo>
                    <a:pt x="3320987" y="760466"/>
                    <a:pt x="3381470" y="764562"/>
                    <a:pt x="3440049" y="771610"/>
                  </a:cubicBezTo>
                  <a:cubicBezTo>
                    <a:pt x="3454908" y="773039"/>
                    <a:pt x="3469386" y="775039"/>
                    <a:pt x="3483864" y="776849"/>
                  </a:cubicBezTo>
                  <a:lnTo>
                    <a:pt x="3528536" y="782469"/>
                  </a:lnTo>
                  <a:lnTo>
                    <a:pt x="3628549" y="796089"/>
                  </a:lnTo>
                  <a:lnTo>
                    <a:pt x="3828574" y="823140"/>
                  </a:lnTo>
                  <a:cubicBezTo>
                    <a:pt x="3962019" y="840190"/>
                    <a:pt x="4095750" y="858573"/>
                    <a:pt x="4231196" y="874099"/>
                  </a:cubicBezTo>
                  <a:lnTo>
                    <a:pt x="4433126" y="897435"/>
                  </a:lnTo>
                  <a:lnTo>
                    <a:pt x="4485990" y="903246"/>
                  </a:lnTo>
                  <a:cubicBezTo>
                    <a:pt x="4503897" y="905151"/>
                    <a:pt x="4521708" y="907341"/>
                    <a:pt x="4539806" y="908961"/>
                  </a:cubicBezTo>
                  <a:lnTo>
                    <a:pt x="4593908" y="914199"/>
                  </a:lnTo>
                  <a:lnTo>
                    <a:pt x="4648296" y="918771"/>
                  </a:lnTo>
                  <a:cubicBezTo>
                    <a:pt x="4793456" y="930392"/>
                    <a:pt x="4942237" y="935631"/>
                    <a:pt x="5092446" y="931154"/>
                  </a:cubicBezTo>
                  <a:cubicBezTo>
                    <a:pt x="5242274" y="927249"/>
                    <a:pt x="5393627" y="911437"/>
                    <a:pt x="5533168" y="891816"/>
                  </a:cubicBezTo>
                  <a:cubicBezTo>
                    <a:pt x="5673471" y="872289"/>
                    <a:pt x="5798820" y="851906"/>
                    <a:pt x="5918169" y="840666"/>
                  </a:cubicBezTo>
                  <a:cubicBezTo>
                    <a:pt x="5948077" y="837809"/>
                    <a:pt x="5977795" y="835237"/>
                    <a:pt x="6007323" y="833237"/>
                  </a:cubicBezTo>
                  <a:cubicBezTo>
                    <a:pt x="6022086" y="832094"/>
                    <a:pt x="6036945" y="831332"/>
                    <a:pt x="6051709" y="830570"/>
                  </a:cubicBezTo>
                  <a:lnTo>
                    <a:pt x="6097429" y="828379"/>
                  </a:lnTo>
                  <a:cubicBezTo>
                    <a:pt x="6158960" y="825236"/>
                    <a:pt x="6223445" y="823807"/>
                    <a:pt x="6287834" y="822569"/>
                  </a:cubicBezTo>
                  <a:cubicBezTo>
                    <a:pt x="6417374" y="820664"/>
                    <a:pt x="6549485" y="820188"/>
                    <a:pt x="6681597" y="821235"/>
                  </a:cubicBezTo>
                  <a:cubicBezTo>
                    <a:pt x="6813899" y="822378"/>
                    <a:pt x="6946773" y="823617"/>
                    <a:pt x="7079647" y="826569"/>
                  </a:cubicBezTo>
                  <a:cubicBezTo>
                    <a:pt x="7212520" y="828951"/>
                    <a:pt x="7345585" y="831903"/>
                    <a:pt x="7478173" y="836094"/>
                  </a:cubicBezTo>
                  <a:cubicBezTo>
                    <a:pt x="7610475" y="839714"/>
                    <a:pt x="7743539" y="844953"/>
                    <a:pt x="7871937" y="851430"/>
                  </a:cubicBezTo>
                  <a:lnTo>
                    <a:pt x="7919657" y="854097"/>
                  </a:lnTo>
                  <a:cubicBezTo>
                    <a:pt x="7935564" y="854954"/>
                    <a:pt x="7949756" y="856192"/>
                    <a:pt x="7964901" y="857240"/>
                  </a:cubicBezTo>
                  <a:lnTo>
                    <a:pt x="8015955" y="861050"/>
                  </a:lnTo>
                  <a:cubicBezTo>
                    <a:pt x="8035195" y="862383"/>
                    <a:pt x="8053769" y="863622"/>
                    <a:pt x="8072247" y="864384"/>
                  </a:cubicBezTo>
                  <a:cubicBezTo>
                    <a:pt x="8145780" y="867527"/>
                    <a:pt x="8216456" y="868479"/>
                    <a:pt x="8286750" y="868384"/>
                  </a:cubicBezTo>
                  <a:cubicBezTo>
                    <a:pt x="8427148" y="867527"/>
                    <a:pt x="8565452" y="862574"/>
                    <a:pt x="8704040" y="853716"/>
                  </a:cubicBezTo>
                  <a:cubicBezTo>
                    <a:pt x="8842534" y="844762"/>
                    <a:pt x="8980741" y="832284"/>
                    <a:pt x="9120188" y="814092"/>
                  </a:cubicBezTo>
                  <a:cubicBezTo>
                    <a:pt x="9140761" y="811425"/>
                    <a:pt x="9161336" y="808567"/>
                    <a:pt x="9181909" y="805519"/>
                  </a:cubicBezTo>
                  <a:lnTo>
                    <a:pt x="9181909" y="396420"/>
                  </a:lnTo>
                  <a:close/>
                </a:path>
              </a:pathLst>
            </a:custGeom>
            <a:solidFill>
              <a:schemeClr val="bg1">
                <a:alpha val="30000"/>
              </a:schemeClr>
            </a:solidFill>
            <a:ln w="9525" cap="flat">
              <a:noFill/>
              <a:prstDash val="solid"/>
              <a:miter/>
            </a:ln>
          </p:spPr>
          <p:txBody>
            <a:bodyPr rtlCol="0" anchor="ctr"/>
            <a:lstStyle/>
            <a:p>
              <a:pPr>
                <a:defRPr/>
              </a:pPr>
              <a:endParaRPr lang="en-US">
                <a:solidFill>
                  <a:prstClr val="black"/>
                </a:solidFill>
                <a:latin typeface="黑体" panose="02010609060101010101" pitchFamily="49" charset="-122"/>
                <a:ea typeface="黑体" panose="02010609060101010101" pitchFamily="49" charset="-122"/>
              </a:endParaRPr>
            </a:p>
          </p:txBody>
        </p:sp>
        <p:sp>
          <p:nvSpPr>
            <p:cNvPr id="14" name="Freeform: Shape 13"/>
            <p:cNvSpPr/>
            <p:nvPr/>
          </p:nvSpPr>
          <p:spPr>
            <a:xfrm>
              <a:off x="-305" y="3199381"/>
              <a:ext cx="12188952" cy="902694"/>
            </a:xfrm>
            <a:custGeom>
              <a:avLst/>
              <a:gdLst>
                <a:gd name="connsiteX0" fmla="*/ 9182100 w 9182100"/>
                <a:gd name="connsiteY0" fmla="*/ 351088 h 765639"/>
                <a:gd name="connsiteX1" fmla="*/ 9178480 w 9182100"/>
                <a:gd name="connsiteY1" fmla="*/ 350993 h 765639"/>
                <a:gd name="connsiteX2" fmla="*/ 8783955 w 9182100"/>
                <a:gd name="connsiteY2" fmla="*/ 327561 h 765639"/>
                <a:gd name="connsiteX3" fmla="*/ 8390763 w 9182100"/>
                <a:gd name="connsiteY3" fmla="*/ 288795 h 765639"/>
                <a:gd name="connsiteX4" fmla="*/ 8199502 w 9182100"/>
                <a:gd name="connsiteY4" fmla="*/ 262601 h 765639"/>
                <a:gd name="connsiteX5" fmla="*/ 8153972 w 9182100"/>
                <a:gd name="connsiteY5" fmla="*/ 254886 h 765639"/>
                <a:gd name="connsiteX6" fmla="*/ 8131588 w 9182100"/>
                <a:gd name="connsiteY6" fmla="*/ 250790 h 765639"/>
                <a:gd name="connsiteX7" fmla="*/ 8104632 w 9182100"/>
                <a:gd name="connsiteY7" fmla="*/ 246504 h 765639"/>
                <a:gd name="connsiteX8" fmla="*/ 8050911 w 9182100"/>
                <a:gd name="connsiteY8" fmla="*/ 238217 h 765639"/>
                <a:gd name="connsiteX9" fmla="*/ 7998810 w 9182100"/>
                <a:gd name="connsiteY9" fmla="*/ 230978 h 765639"/>
                <a:gd name="connsiteX10" fmla="*/ 7589902 w 9182100"/>
                <a:gd name="connsiteY10" fmla="*/ 183925 h 765639"/>
                <a:gd name="connsiteX11" fmla="*/ 7183469 w 9182100"/>
                <a:gd name="connsiteY11" fmla="*/ 147634 h 765639"/>
                <a:gd name="connsiteX12" fmla="*/ 6775990 w 9182100"/>
                <a:gd name="connsiteY12" fmla="*/ 119821 h 765639"/>
                <a:gd name="connsiteX13" fmla="*/ 6364795 w 9182100"/>
                <a:gd name="connsiteY13" fmla="*/ 102391 h 765639"/>
                <a:gd name="connsiteX14" fmla="*/ 6154293 w 9182100"/>
                <a:gd name="connsiteY14" fmla="*/ 100581 h 765639"/>
                <a:gd name="connsiteX15" fmla="*/ 6100287 w 9182100"/>
                <a:gd name="connsiteY15" fmla="*/ 101343 h 765639"/>
                <a:gd name="connsiteX16" fmla="*/ 6045327 w 9182100"/>
                <a:gd name="connsiteY16" fmla="*/ 103438 h 765639"/>
                <a:gd name="connsiteX17" fmla="*/ 5935980 w 9182100"/>
                <a:gd name="connsiteY17" fmla="*/ 110296 h 765639"/>
                <a:gd name="connsiteX18" fmla="*/ 5523357 w 9182100"/>
                <a:gd name="connsiteY18" fmla="*/ 157635 h 765639"/>
                <a:gd name="connsiteX19" fmla="*/ 5149882 w 9182100"/>
                <a:gd name="connsiteY19" fmla="*/ 185639 h 765639"/>
                <a:gd name="connsiteX20" fmla="*/ 4777073 w 9182100"/>
                <a:gd name="connsiteY20" fmla="*/ 170685 h 765639"/>
                <a:gd name="connsiteX21" fmla="*/ 4729925 w 9182100"/>
                <a:gd name="connsiteY21" fmla="*/ 166208 h 765639"/>
                <a:gd name="connsiteX22" fmla="*/ 4682585 w 9182100"/>
                <a:gd name="connsiteY22" fmla="*/ 161064 h 765639"/>
                <a:gd name="connsiteX23" fmla="*/ 4635151 w 9182100"/>
                <a:gd name="connsiteY23" fmla="*/ 155445 h 765639"/>
                <a:gd name="connsiteX24" fmla="*/ 4611434 w 9182100"/>
                <a:gd name="connsiteY24" fmla="*/ 152492 h 765639"/>
                <a:gd name="connsiteX25" fmla="*/ 4587145 w 9182100"/>
                <a:gd name="connsiteY25" fmla="*/ 149349 h 765639"/>
                <a:gd name="connsiteX26" fmla="*/ 4387977 w 9182100"/>
                <a:gd name="connsiteY26" fmla="*/ 122774 h 765639"/>
                <a:gd name="connsiteX27" fmla="*/ 3989356 w 9182100"/>
                <a:gd name="connsiteY27" fmla="*/ 68577 h 765639"/>
                <a:gd name="connsiteX28" fmla="*/ 3789140 w 9182100"/>
                <a:gd name="connsiteY28" fmla="*/ 42192 h 765639"/>
                <a:gd name="connsiteX29" fmla="*/ 3689033 w 9182100"/>
                <a:gd name="connsiteY29" fmla="*/ 29143 h 765639"/>
                <a:gd name="connsiteX30" fmla="*/ 3634835 w 9182100"/>
                <a:gd name="connsiteY30" fmla="*/ 22571 h 765639"/>
                <a:gd name="connsiteX31" fmla="*/ 3579876 w 9182100"/>
                <a:gd name="connsiteY31" fmla="*/ 16856 h 765639"/>
                <a:gd name="connsiteX32" fmla="*/ 3147441 w 9182100"/>
                <a:gd name="connsiteY32" fmla="*/ 473 h 765639"/>
                <a:gd name="connsiteX33" fmla="*/ 2724722 w 9182100"/>
                <a:gd name="connsiteY33" fmla="*/ 22857 h 765639"/>
                <a:gd name="connsiteX34" fmla="*/ 1898428 w 9182100"/>
                <a:gd name="connsiteY34" fmla="*/ 147730 h 765639"/>
                <a:gd name="connsiteX35" fmla="*/ 1692878 w 9182100"/>
                <a:gd name="connsiteY35" fmla="*/ 195069 h 765639"/>
                <a:gd name="connsiteX36" fmla="*/ 1640205 w 9182100"/>
                <a:gd name="connsiteY36" fmla="*/ 208785 h 765639"/>
                <a:gd name="connsiteX37" fmla="*/ 1592294 w 9182100"/>
                <a:gd name="connsiteY37" fmla="*/ 221643 h 765639"/>
                <a:gd name="connsiteX38" fmla="*/ 1500092 w 9182100"/>
                <a:gd name="connsiteY38" fmla="*/ 245551 h 765639"/>
                <a:gd name="connsiteX39" fmla="*/ 1130046 w 9182100"/>
                <a:gd name="connsiteY39" fmla="*/ 318227 h 765639"/>
                <a:gd name="connsiteX40" fmla="*/ 944880 w 9182100"/>
                <a:gd name="connsiteY40" fmla="*/ 337658 h 765639"/>
                <a:gd name="connsiteX41" fmla="*/ 852583 w 9182100"/>
                <a:gd name="connsiteY41" fmla="*/ 341944 h 765639"/>
                <a:gd name="connsiteX42" fmla="*/ 760476 w 9182100"/>
                <a:gd name="connsiteY42" fmla="*/ 343087 h 765639"/>
                <a:gd name="connsiteX43" fmla="*/ 577215 w 9182100"/>
                <a:gd name="connsiteY43" fmla="*/ 332800 h 765639"/>
                <a:gd name="connsiteX44" fmla="*/ 394907 w 9182100"/>
                <a:gd name="connsiteY44" fmla="*/ 305463 h 765639"/>
                <a:gd name="connsiteX45" fmla="*/ 211265 w 9182100"/>
                <a:gd name="connsiteY45" fmla="*/ 261363 h 765639"/>
                <a:gd name="connsiteX46" fmla="*/ 17526 w 9182100"/>
                <a:gd name="connsiteY46" fmla="*/ 204880 h 765639"/>
                <a:gd name="connsiteX47" fmla="*/ 0 w 9182100"/>
                <a:gd name="connsiteY47" fmla="*/ 199927 h 765639"/>
                <a:gd name="connsiteX48" fmla="*/ 0 w 9182100"/>
                <a:gd name="connsiteY48" fmla="*/ 526920 h 765639"/>
                <a:gd name="connsiteX49" fmla="*/ 100298 w 9182100"/>
                <a:gd name="connsiteY49" fmla="*/ 571973 h 765639"/>
                <a:gd name="connsiteX50" fmla="*/ 301562 w 9182100"/>
                <a:gd name="connsiteY50" fmla="*/ 649697 h 765639"/>
                <a:gd name="connsiteX51" fmla="*/ 731044 w 9182100"/>
                <a:gd name="connsiteY51" fmla="*/ 746947 h 765639"/>
                <a:gd name="connsiteX52" fmla="*/ 1168241 w 9182100"/>
                <a:gd name="connsiteY52" fmla="*/ 762759 h 765639"/>
                <a:gd name="connsiteX53" fmla="*/ 1596581 w 9182100"/>
                <a:gd name="connsiteY53" fmla="*/ 716944 h 765639"/>
                <a:gd name="connsiteX54" fmla="*/ 1701641 w 9182100"/>
                <a:gd name="connsiteY54" fmla="*/ 697894 h 765639"/>
                <a:gd name="connsiteX55" fmla="*/ 1752124 w 9182100"/>
                <a:gd name="connsiteY55" fmla="*/ 688273 h 765639"/>
                <a:gd name="connsiteX56" fmla="*/ 1797939 w 9182100"/>
                <a:gd name="connsiteY56" fmla="*/ 679891 h 765639"/>
                <a:gd name="connsiteX57" fmla="*/ 1988630 w 9182100"/>
                <a:gd name="connsiteY57" fmla="*/ 649316 h 765639"/>
                <a:gd name="connsiteX58" fmla="*/ 2376297 w 9182100"/>
                <a:gd name="connsiteY58" fmla="*/ 601691 h 765639"/>
                <a:gd name="connsiteX59" fmla="*/ 2570416 w 9182100"/>
                <a:gd name="connsiteY59" fmla="*/ 584165 h 765639"/>
                <a:gd name="connsiteX60" fmla="*/ 2764155 w 9182100"/>
                <a:gd name="connsiteY60" fmla="*/ 571497 h 765639"/>
                <a:gd name="connsiteX61" fmla="*/ 2956941 w 9182100"/>
                <a:gd name="connsiteY61" fmla="*/ 564163 h 765639"/>
                <a:gd name="connsiteX62" fmla="*/ 3148298 w 9182100"/>
                <a:gd name="connsiteY62" fmla="*/ 562639 h 765639"/>
                <a:gd name="connsiteX63" fmla="*/ 3337274 w 9182100"/>
                <a:gd name="connsiteY63" fmla="*/ 568544 h 765639"/>
                <a:gd name="connsiteX64" fmla="*/ 3522345 w 9182100"/>
                <a:gd name="connsiteY64" fmla="*/ 583308 h 765639"/>
                <a:gd name="connsiteX65" fmla="*/ 3567779 w 9182100"/>
                <a:gd name="connsiteY65" fmla="*/ 588642 h 765639"/>
                <a:gd name="connsiteX66" fmla="*/ 3613785 w 9182100"/>
                <a:gd name="connsiteY66" fmla="*/ 594357 h 765639"/>
                <a:gd name="connsiteX67" fmla="*/ 3713798 w 9182100"/>
                <a:gd name="connsiteY67" fmla="*/ 607882 h 765639"/>
                <a:gd name="connsiteX68" fmla="*/ 3913823 w 9182100"/>
                <a:gd name="connsiteY68" fmla="*/ 634838 h 765639"/>
                <a:gd name="connsiteX69" fmla="*/ 4315873 w 9182100"/>
                <a:gd name="connsiteY69" fmla="*/ 686273 h 765639"/>
                <a:gd name="connsiteX70" fmla="*/ 4517422 w 9182100"/>
                <a:gd name="connsiteY70" fmla="*/ 710086 h 765639"/>
                <a:gd name="connsiteX71" fmla="*/ 4728972 w 9182100"/>
                <a:gd name="connsiteY71" fmla="*/ 731422 h 765639"/>
                <a:gd name="connsiteX72" fmla="*/ 5162931 w 9182100"/>
                <a:gd name="connsiteY72" fmla="*/ 744185 h 765639"/>
                <a:gd name="connsiteX73" fmla="*/ 5594033 w 9182100"/>
                <a:gd name="connsiteY73" fmla="*/ 706466 h 765639"/>
                <a:gd name="connsiteX74" fmla="*/ 5982939 w 9182100"/>
                <a:gd name="connsiteY74" fmla="*/ 655793 h 765639"/>
                <a:gd name="connsiteX75" fmla="*/ 6075045 w 9182100"/>
                <a:gd name="connsiteY75" fmla="*/ 648459 h 765639"/>
                <a:gd name="connsiteX76" fmla="*/ 6167819 w 9182100"/>
                <a:gd name="connsiteY76" fmla="*/ 643887 h 765639"/>
                <a:gd name="connsiteX77" fmla="*/ 6361081 w 9182100"/>
                <a:gd name="connsiteY77" fmla="*/ 639124 h 765639"/>
                <a:gd name="connsiteX78" fmla="*/ 6757321 w 9182100"/>
                <a:gd name="connsiteY78" fmla="*/ 640458 h 765639"/>
                <a:gd name="connsiteX79" fmla="*/ 7156704 w 9182100"/>
                <a:gd name="connsiteY79" fmla="*/ 649030 h 765639"/>
                <a:gd name="connsiteX80" fmla="*/ 7556373 w 9182100"/>
                <a:gd name="connsiteY80" fmla="*/ 662365 h 765639"/>
                <a:gd name="connsiteX81" fmla="*/ 7952328 w 9182100"/>
                <a:gd name="connsiteY81" fmla="*/ 682177 h 765639"/>
                <a:gd name="connsiteX82" fmla="*/ 8000714 w 9182100"/>
                <a:gd name="connsiteY82" fmla="*/ 685511 h 765639"/>
                <a:gd name="connsiteX83" fmla="*/ 8047196 w 9182100"/>
                <a:gd name="connsiteY83" fmla="*/ 689416 h 765639"/>
                <a:gd name="connsiteX84" fmla="*/ 8097965 w 9182100"/>
                <a:gd name="connsiteY84" fmla="*/ 693893 h 765639"/>
                <a:gd name="connsiteX85" fmla="*/ 8152733 w 9182100"/>
                <a:gd name="connsiteY85" fmla="*/ 697894 h 765639"/>
                <a:gd name="connsiteX86" fmla="*/ 8363903 w 9182100"/>
                <a:gd name="connsiteY86" fmla="*/ 705133 h 765639"/>
                <a:gd name="connsiteX87" fmla="*/ 8777764 w 9182100"/>
                <a:gd name="connsiteY87" fmla="*/ 698084 h 765639"/>
                <a:gd name="connsiteX88" fmla="*/ 9182005 w 9182100"/>
                <a:gd name="connsiteY88" fmla="*/ 668366 h 765639"/>
                <a:gd name="connsiteX89" fmla="*/ 9182005 w 9182100"/>
                <a:gd name="connsiteY89" fmla="*/ 351088 h 76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9182100" h="765639">
                  <a:moveTo>
                    <a:pt x="9182100" y="351088"/>
                  </a:moveTo>
                  <a:cubicBezTo>
                    <a:pt x="9180862" y="351088"/>
                    <a:pt x="9179719" y="350993"/>
                    <a:pt x="9178480" y="350993"/>
                  </a:cubicBezTo>
                  <a:cubicBezTo>
                    <a:pt x="9047607" y="346421"/>
                    <a:pt x="8915591" y="337944"/>
                    <a:pt x="8783955" y="327561"/>
                  </a:cubicBezTo>
                  <a:cubicBezTo>
                    <a:pt x="8652320" y="316894"/>
                    <a:pt x="8520589" y="304416"/>
                    <a:pt x="8390763" y="288795"/>
                  </a:cubicBezTo>
                  <a:cubicBezTo>
                    <a:pt x="8325898" y="281175"/>
                    <a:pt x="8261509" y="272602"/>
                    <a:pt x="8199502" y="262601"/>
                  </a:cubicBezTo>
                  <a:cubicBezTo>
                    <a:pt x="8184070" y="260029"/>
                    <a:pt x="8168831" y="257553"/>
                    <a:pt x="8153972" y="254886"/>
                  </a:cubicBezTo>
                  <a:lnTo>
                    <a:pt x="8131588" y="250790"/>
                  </a:lnTo>
                  <a:lnTo>
                    <a:pt x="8104632" y="246504"/>
                  </a:lnTo>
                  <a:cubicBezTo>
                    <a:pt x="8086725" y="243741"/>
                    <a:pt x="8068247" y="240598"/>
                    <a:pt x="8050911" y="238217"/>
                  </a:cubicBezTo>
                  <a:lnTo>
                    <a:pt x="7998810" y="230978"/>
                  </a:lnTo>
                  <a:cubicBezTo>
                    <a:pt x="7860697" y="212023"/>
                    <a:pt x="7725633" y="198021"/>
                    <a:pt x="7589902" y="183925"/>
                  </a:cubicBezTo>
                  <a:cubicBezTo>
                    <a:pt x="7454360" y="170304"/>
                    <a:pt x="7319010" y="158779"/>
                    <a:pt x="7183469" y="147634"/>
                  </a:cubicBezTo>
                  <a:cubicBezTo>
                    <a:pt x="7047929" y="137252"/>
                    <a:pt x="6912198" y="127632"/>
                    <a:pt x="6775990" y="119821"/>
                  </a:cubicBezTo>
                  <a:cubicBezTo>
                    <a:pt x="6639592" y="112582"/>
                    <a:pt x="6503194" y="105439"/>
                    <a:pt x="6364795" y="102391"/>
                  </a:cubicBezTo>
                  <a:cubicBezTo>
                    <a:pt x="6295263" y="101057"/>
                    <a:pt x="6225826" y="99819"/>
                    <a:pt x="6154293" y="100581"/>
                  </a:cubicBezTo>
                  <a:cubicBezTo>
                    <a:pt x="6136577" y="100581"/>
                    <a:pt x="6118860" y="100581"/>
                    <a:pt x="6100287" y="101343"/>
                  </a:cubicBezTo>
                  <a:cubicBezTo>
                    <a:pt x="6081903" y="101819"/>
                    <a:pt x="6063615" y="102486"/>
                    <a:pt x="6045327" y="103438"/>
                  </a:cubicBezTo>
                  <a:cubicBezTo>
                    <a:pt x="6008656" y="104962"/>
                    <a:pt x="5972175" y="107439"/>
                    <a:pt x="5935980" y="110296"/>
                  </a:cubicBezTo>
                  <a:cubicBezTo>
                    <a:pt x="5790724" y="121631"/>
                    <a:pt x="5651659" y="142110"/>
                    <a:pt x="5523357" y="157635"/>
                  </a:cubicBezTo>
                  <a:cubicBezTo>
                    <a:pt x="5394484" y="173542"/>
                    <a:pt x="5273040" y="183543"/>
                    <a:pt x="5149882" y="185639"/>
                  </a:cubicBezTo>
                  <a:cubicBezTo>
                    <a:pt x="5027010" y="187925"/>
                    <a:pt x="4902803" y="182210"/>
                    <a:pt x="4777073" y="170685"/>
                  </a:cubicBezTo>
                  <a:lnTo>
                    <a:pt x="4729925" y="166208"/>
                  </a:lnTo>
                  <a:lnTo>
                    <a:pt x="4682585" y="161064"/>
                  </a:lnTo>
                  <a:cubicBezTo>
                    <a:pt x="4666869" y="159445"/>
                    <a:pt x="4650963" y="157350"/>
                    <a:pt x="4635151" y="155445"/>
                  </a:cubicBezTo>
                  <a:lnTo>
                    <a:pt x="4611434" y="152492"/>
                  </a:lnTo>
                  <a:cubicBezTo>
                    <a:pt x="4603623" y="151539"/>
                    <a:pt x="4595622" y="150587"/>
                    <a:pt x="4587145" y="149349"/>
                  </a:cubicBezTo>
                  <a:lnTo>
                    <a:pt x="4387977" y="122774"/>
                  </a:lnTo>
                  <a:lnTo>
                    <a:pt x="3989356" y="68577"/>
                  </a:lnTo>
                  <a:lnTo>
                    <a:pt x="3789140" y="42192"/>
                  </a:lnTo>
                  <a:lnTo>
                    <a:pt x="3689033" y="29143"/>
                  </a:lnTo>
                  <a:lnTo>
                    <a:pt x="3634835" y="22571"/>
                  </a:lnTo>
                  <a:cubicBezTo>
                    <a:pt x="3616452" y="20285"/>
                    <a:pt x="3598069" y="18380"/>
                    <a:pt x="3579876" y="16856"/>
                  </a:cubicBezTo>
                  <a:cubicBezTo>
                    <a:pt x="3433667" y="3140"/>
                    <a:pt x="3289840" y="-1622"/>
                    <a:pt x="3147441" y="473"/>
                  </a:cubicBezTo>
                  <a:cubicBezTo>
                    <a:pt x="3005138" y="2283"/>
                    <a:pt x="2864263" y="10188"/>
                    <a:pt x="2724722" y="22857"/>
                  </a:cubicBezTo>
                  <a:cubicBezTo>
                    <a:pt x="2445353" y="48098"/>
                    <a:pt x="2171129" y="90198"/>
                    <a:pt x="1898428" y="147730"/>
                  </a:cubicBezTo>
                  <a:cubicBezTo>
                    <a:pt x="1830134" y="162208"/>
                    <a:pt x="1762030" y="177448"/>
                    <a:pt x="1692878" y="195069"/>
                  </a:cubicBezTo>
                  <a:lnTo>
                    <a:pt x="1640205" y="208785"/>
                  </a:lnTo>
                  <a:lnTo>
                    <a:pt x="1592294" y="221643"/>
                  </a:lnTo>
                  <a:cubicBezTo>
                    <a:pt x="1561624" y="229740"/>
                    <a:pt x="1530858" y="238503"/>
                    <a:pt x="1500092" y="245551"/>
                  </a:cubicBezTo>
                  <a:cubicBezTo>
                    <a:pt x="1377125" y="276412"/>
                    <a:pt x="1253490" y="300987"/>
                    <a:pt x="1130046" y="318227"/>
                  </a:cubicBezTo>
                  <a:cubicBezTo>
                    <a:pt x="1068229" y="326895"/>
                    <a:pt x="1006602" y="333086"/>
                    <a:pt x="944880" y="337658"/>
                  </a:cubicBezTo>
                  <a:cubicBezTo>
                    <a:pt x="914114" y="339277"/>
                    <a:pt x="883253" y="341563"/>
                    <a:pt x="852583" y="341944"/>
                  </a:cubicBezTo>
                  <a:cubicBezTo>
                    <a:pt x="821817" y="343278"/>
                    <a:pt x="791147" y="342992"/>
                    <a:pt x="760476" y="343087"/>
                  </a:cubicBezTo>
                  <a:cubicBezTo>
                    <a:pt x="699230" y="342135"/>
                    <a:pt x="638175" y="338706"/>
                    <a:pt x="577215" y="332800"/>
                  </a:cubicBezTo>
                  <a:cubicBezTo>
                    <a:pt x="516255" y="326895"/>
                    <a:pt x="455771" y="317179"/>
                    <a:pt x="394907" y="305463"/>
                  </a:cubicBezTo>
                  <a:cubicBezTo>
                    <a:pt x="334137" y="293557"/>
                    <a:pt x="273368" y="278412"/>
                    <a:pt x="211265" y="261363"/>
                  </a:cubicBezTo>
                  <a:cubicBezTo>
                    <a:pt x="149066" y="244123"/>
                    <a:pt x="85820" y="224310"/>
                    <a:pt x="17526" y="204880"/>
                  </a:cubicBezTo>
                  <a:cubicBezTo>
                    <a:pt x="11716" y="203165"/>
                    <a:pt x="5906" y="201546"/>
                    <a:pt x="0" y="199927"/>
                  </a:cubicBezTo>
                  <a:lnTo>
                    <a:pt x="0" y="526920"/>
                  </a:lnTo>
                  <a:cubicBezTo>
                    <a:pt x="32576" y="541874"/>
                    <a:pt x="66104" y="557114"/>
                    <a:pt x="100298" y="571973"/>
                  </a:cubicBezTo>
                  <a:cubicBezTo>
                    <a:pt x="164973" y="600167"/>
                    <a:pt x="232410" y="626456"/>
                    <a:pt x="301562" y="649697"/>
                  </a:cubicBezTo>
                  <a:cubicBezTo>
                    <a:pt x="439865" y="696655"/>
                    <a:pt x="585216" y="728754"/>
                    <a:pt x="731044" y="746947"/>
                  </a:cubicBezTo>
                  <a:cubicBezTo>
                    <a:pt x="876967" y="764664"/>
                    <a:pt x="1023652" y="769426"/>
                    <a:pt x="1168241" y="762759"/>
                  </a:cubicBezTo>
                  <a:cubicBezTo>
                    <a:pt x="1313021" y="756663"/>
                    <a:pt x="1455896" y="740185"/>
                    <a:pt x="1596581" y="716944"/>
                  </a:cubicBezTo>
                  <a:cubicBezTo>
                    <a:pt x="1632014" y="711610"/>
                    <a:pt x="1666685" y="704371"/>
                    <a:pt x="1701641" y="697894"/>
                  </a:cubicBezTo>
                  <a:lnTo>
                    <a:pt x="1752124" y="688273"/>
                  </a:lnTo>
                  <a:lnTo>
                    <a:pt x="1797939" y="679891"/>
                  </a:lnTo>
                  <a:cubicBezTo>
                    <a:pt x="1860328" y="669128"/>
                    <a:pt x="1924431" y="658746"/>
                    <a:pt x="1988630" y="649316"/>
                  </a:cubicBezTo>
                  <a:cubicBezTo>
                    <a:pt x="2117217" y="630838"/>
                    <a:pt x="2246852" y="614645"/>
                    <a:pt x="2376297" y="601691"/>
                  </a:cubicBezTo>
                  <a:cubicBezTo>
                    <a:pt x="2441067" y="595214"/>
                    <a:pt x="2505742" y="589118"/>
                    <a:pt x="2570416" y="584165"/>
                  </a:cubicBezTo>
                  <a:cubicBezTo>
                    <a:pt x="2635091" y="579402"/>
                    <a:pt x="2699671" y="574831"/>
                    <a:pt x="2764155" y="571497"/>
                  </a:cubicBezTo>
                  <a:cubicBezTo>
                    <a:pt x="2828639" y="568068"/>
                    <a:pt x="2892933" y="565401"/>
                    <a:pt x="2956941" y="564163"/>
                  </a:cubicBezTo>
                  <a:cubicBezTo>
                    <a:pt x="3021045" y="562353"/>
                    <a:pt x="3084766" y="561972"/>
                    <a:pt x="3148298" y="562639"/>
                  </a:cubicBezTo>
                  <a:cubicBezTo>
                    <a:pt x="3211735" y="563305"/>
                    <a:pt x="3274695" y="565591"/>
                    <a:pt x="3337274" y="568544"/>
                  </a:cubicBezTo>
                  <a:cubicBezTo>
                    <a:pt x="3399568" y="572259"/>
                    <a:pt x="3461671" y="576259"/>
                    <a:pt x="3522345" y="583308"/>
                  </a:cubicBezTo>
                  <a:cubicBezTo>
                    <a:pt x="3537680" y="584737"/>
                    <a:pt x="3552730" y="586737"/>
                    <a:pt x="3567779" y="588642"/>
                  </a:cubicBezTo>
                  <a:lnTo>
                    <a:pt x="3613785" y="594357"/>
                  </a:lnTo>
                  <a:lnTo>
                    <a:pt x="3713798" y="607882"/>
                  </a:lnTo>
                  <a:lnTo>
                    <a:pt x="3913823" y="634838"/>
                  </a:lnTo>
                  <a:cubicBezTo>
                    <a:pt x="4047268" y="652078"/>
                    <a:pt x="4180904" y="670366"/>
                    <a:pt x="4315873" y="686273"/>
                  </a:cubicBezTo>
                  <a:lnTo>
                    <a:pt x="4517422" y="710086"/>
                  </a:lnTo>
                  <a:cubicBezTo>
                    <a:pt x="4586573" y="717896"/>
                    <a:pt x="4657916" y="725992"/>
                    <a:pt x="4728972" y="731422"/>
                  </a:cubicBezTo>
                  <a:cubicBezTo>
                    <a:pt x="4871371" y="743042"/>
                    <a:pt x="5016627" y="748376"/>
                    <a:pt x="5162931" y="744185"/>
                  </a:cubicBezTo>
                  <a:cubicBezTo>
                    <a:pt x="5308949" y="740566"/>
                    <a:pt x="5456111" y="725611"/>
                    <a:pt x="5594033" y="706466"/>
                  </a:cubicBezTo>
                  <a:cubicBezTo>
                    <a:pt x="5732621" y="687511"/>
                    <a:pt x="5859876" y="667033"/>
                    <a:pt x="5982939" y="655793"/>
                  </a:cubicBezTo>
                  <a:cubicBezTo>
                    <a:pt x="6013799" y="652936"/>
                    <a:pt x="6044375" y="650364"/>
                    <a:pt x="6075045" y="648459"/>
                  </a:cubicBezTo>
                  <a:cubicBezTo>
                    <a:pt x="6105906" y="646363"/>
                    <a:pt x="6135529" y="645125"/>
                    <a:pt x="6167819" y="643887"/>
                  </a:cubicBezTo>
                  <a:cubicBezTo>
                    <a:pt x="6230779" y="641125"/>
                    <a:pt x="6295930" y="640077"/>
                    <a:pt x="6361081" y="639124"/>
                  </a:cubicBezTo>
                  <a:cubicBezTo>
                    <a:pt x="6491955" y="637981"/>
                    <a:pt x="6624638" y="638553"/>
                    <a:pt x="6757321" y="640458"/>
                  </a:cubicBezTo>
                  <a:cubicBezTo>
                    <a:pt x="6890195" y="642553"/>
                    <a:pt x="7023449" y="645030"/>
                    <a:pt x="7156704" y="649030"/>
                  </a:cubicBezTo>
                  <a:cubicBezTo>
                    <a:pt x="7289959" y="652650"/>
                    <a:pt x="7423404" y="656841"/>
                    <a:pt x="7556373" y="662365"/>
                  </a:cubicBezTo>
                  <a:cubicBezTo>
                    <a:pt x="7689152" y="667509"/>
                    <a:pt x="7822502" y="673986"/>
                    <a:pt x="7952328" y="682177"/>
                  </a:cubicBezTo>
                  <a:lnTo>
                    <a:pt x="8000714" y="685511"/>
                  </a:lnTo>
                  <a:cubicBezTo>
                    <a:pt x="8016811" y="686654"/>
                    <a:pt x="8031670" y="688178"/>
                    <a:pt x="8047196" y="689416"/>
                  </a:cubicBezTo>
                  <a:lnTo>
                    <a:pt x="8097965" y="693893"/>
                  </a:lnTo>
                  <a:cubicBezTo>
                    <a:pt x="8116539" y="695417"/>
                    <a:pt x="8134731" y="696846"/>
                    <a:pt x="8152733" y="697894"/>
                  </a:cubicBezTo>
                  <a:cubicBezTo>
                    <a:pt x="8224647" y="701989"/>
                    <a:pt x="8294465" y="704085"/>
                    <a:pt x="8363903" y="705133"/>
                  </a:cubicBezTo>
                  <a:cubicBezTo>
                    <a:pt x="8502777" y="706657"/>
                    <a:pt x="8640223" y="704180"/>
                    <a:pt x="8777764" y="698084"/>
                  </a:cubicBezTo>
                  <a:cubicBezTo>
                    <a:pt x="8912352" y="692083"/>
                    <a:pt x="9046845" y="682749"/>
                    <a:pt x="9182005" y="668366"/>
                  </a:cubicBezTo>
                  <a:lnTo>
                    <a:pt x="9182005" y="351088"/>
                  </a:lnTo>
                  <a:close/>
                </a:path>
              </a:pathLst>
            </a:custGeom>
            <a:solidFill>
              <a:schemeClr val="bg1">
                <a:alpha val="30000"/>
              </a:schemeClr>
            </a:solidFill>
            <a:ln w="9525" cap="flat">
              <a:noFill/>
              <a:prstDash val="solid"/>
              <a:miter/>
            </a:ln>
          </p:spPr>
          <p:txBody>
            <a:bodyPr rtlCol="0" anchor="ctr"/>
            <a:lstStyle/>
            <a:p>
              <a:pPr>
                <a:defRPr/>
              </a:pPr>
              <a:endParaRPr lang="en-US">
                <a:solidFill>
                  <a:prstClr val="black"/>
                </a:solidFill>
                <a:latin typeface="黑体" panose="02010609060101010101" pitchFamily="49" charset="-122"/>
                <a:ea typeface="黑体" panose="02010609060101010101" pitchFamily="49" charset="-122"/>
              </a:endParaRPr>
            </a:p>
          </p:txBody>
        </p:sp>
        <p:sp>
          <p:nvSpPr>
            <p:cNvPr id="15" name="Freeform: Shape 14"/>
            <p:cNvSpPr/>
            <p:nvPr/>
          </p:nvSpPr>
          <p:spPr>
            <a:xfrm>
              <a:off x="-305" y="3501488"/>
              <a:ext cx="12188952" cy="641669"/>
            </a:xfrm>
            <a:custGeom>
              <a:avLst/>
              <a:gdLst>
                <a:gd name="connsiteX0" fmla="*/ 9182100 w 9182100"/>
                <a:gd name="connsiteY0" fmla="*/ 154189 h 544245"/>
                <a:gd name="connsiteX1" fmla="*/ 9047702 w 9182100"/>
                <a:gd name="connsiteY1" fmla="*/ 162762 h 544245"/>
                <a:gd name="connsiteX2" fmla="*/ 8652224 w 9182100"/>
                <a:gd name="connsiteY2" fmla="*/ 178287 h 544245"/>
                <a:gd name="connsiteX3" fmla="*/ 8255603 w 9182100"/>
                <a:gd name="connsiteY3" fmla="*/ 161047 h 544245"/>
                <a:gd name="connsiteX4" fmla="*/ 8060722 w 9182100"/>
                <a:gd name="connsiteY4" fmla="*/ 140854 h 544245"/>
                <a:gd name="connsiteX5" fmla="*/ 8013478 w 9182100"/>
                <a:gd name="connsiteY5" fmla="*/ 134187 h 544245"/>
                <a:gd name="connsiteX6" fmla="*/ 7990428 w 9182100"/>
                <a:gd name="connsiteY6" fmla="*/ 130567 h 544245"/>
                <a:gd name="connsiteX7" fmla="*/ 7964139 w 9182100"/>
                <a:gd name="connsiteY7" fmla="*/ 126853 h 544245"/>
                <a:gd name="connsiteX8" fmla="*/ 7911656 w 9182100"/>
                <a:gd name="connsiteY8" fmla="*/ 119518 h 544245"/>
                <a:gd name="connsiteX9" fmla="*/ 7860220 w 9182100"/>
                <a:gd name="connsiteY9" fmla="*/ 113232 h 544245"/>
                <a:gd name="connsiteX10" fmla="*/ 7453884 w 9182100"/>
                <a:gd name="connsiteY10" fmla="*/ 70369 h 544245"/>
                <a:gd name="connsiteX11" fmla="*/ 7048976 w 9182100"/>
                <a:gd name="connsiteY11" fmla="*/ 36556 h 544245"/>
                <a:gd name="connsiteX12" fmla="*/ 6846285 w 9182100"/>
                <a:gd name="connsiteY12" fmla="*/ 22649 h 544245"/>
                <a:gd name="connsiteX13" fmla="*/ 6643212 w 9182100"/>
                <a:gd name="connsiteY13" fmla="*/ 11600 h 544245"/>
                <a:gd name="connsiteX14" fmla="*/ 6541485 w 9182100"/>
                <a:gd name="connsiteY14" fmla="*/ 7314 h 544245"/>
                <a:gd name="connsiteX15" fmla="*/ 6439567 w 9182100"/>
                <a:gd name="connsiteY15" fmla="*/ 3885 h 544245"/>
                <a:gd name="connsiteX16" fmla="*/ 6337459 w 9182100"/>
                <a:gd name="connsiteY16" fmla="*/ 1313 h 544245"/>
                <a:gd name="connsiteX17" fmla="*/ 6234970 w 9182100"/>
                <a:gd name="connsiteY17" fmla="*/ 75 h 544245"/>
                <a:gd name="connsiteX18" fmla="*/ 6027802 w 9182100"/>
                <a:gd name="connsiteY18" fmla="*/ 2265 h 544245"/>
                <a:gd name="connsiteX19" fmla="*/ 5921978 w 9182100"/>
                <a:gd name="connsiteY19" fmla="*/ 6552 h 544245"/>
                <a:gd name="connsiteX20" fmla="*/ 5815965 w 9182100"/>
                <a:gd name="connsiteY20" fmla="*/ 14362 h 544245"/>
                <a:gd name="connsiteX21" fmla="*/ 5408390 w 9182100"/>
                <a:gd name="connsiteY21" fmla="*/ 67036 h 544245"/>
                <a:gd name="connsiteX22" fmla="*/ 5023866 w 9182100"/>
                <a:gd name="connsiteY22" fmla="*/ 103992 h 544245"/>
                <a:gd name="connsiteX23" fmla="*/ 4831556 w 9182100"/>
                <a:gd name="connsiteY23" fmla="*/ 106374 h 544245"/>
                <a:gd name="connsiteX24" fmla="*/ 4637723 w 9182100"/>
                <a:gd name="connsiteY24" fmla="*/ 98754 h 544245"/>
                <a:gd name="connsiteX25" fmla="*/ 4442460 w 9182100"/>
                <a:gd name="connsiteY25" fmla="*/ 83038 h 544245"/>
                <a:gd name="connsiteX26" fmla="*/ 4341686 w 9182100"/>
                <a:gd name="connsiteY26" fmla="*/ 77227 h 544245"/>
                <a:gd name="connsiteX27" fmla="*/ 4241006 w 9182100"/>
                <a:gd name="connsiteY27" fmla="*/ 71989 h 544245"/>
                <a:gd name="connsiteX28" fmla="*/ 3836956 w 9182100"/>
                <a:gd name="connsiteY28" fmla="*/ 54177 h 544245"/>
                <a:gd name="connsiteX29" fmla="*/ 3634549 w 9182100"/>
                <a:gd name="connsiteY29" fmla="*/ 45414 h 544245"/>
                <a:gd name="connsiteX30" fmla="*/ 3533394 w 9182100"/>
                <a:gd name="connsiteY30" fmla="*/ 40461 h 544245"/>
                <a:gd name="connsiteX31" fmla="*/ 3481959 w 9182100"/>
                <a:gd name="connsiteY31" fmla="*/ 37889 h 544245"/>
                <a:gd name="connsiteX32" fmla="*/ 3430238 w 9182100"/>
                <a:gd name="connsiteY32" fmla="*/ 35889 h 544245"/>
                <a:gd name="connsiteX33" fmla="*/ 3020473 w 9182100"/>
                <a:gd name="connsiteY33" fmla="*/ 37603 h 544245"/>
                <a:gd name="connsiteX34" fmla="*/ 2614422 w 9182100"/>
                <a:gd name="connsiteY34" fmla="*/ 56844 h 544245"/>
                <a:gd name="connsiteX35" fmla="*/ 2208657 w 9182100"/>
                <a:gd name="connsiteY35" fmla="*/ 81609 h 544245"/>
                <a:gd name="connsiteX36" fmla="*/ 1800606 w 9182100"/>
                <a:gd name="connsiteY36" fmla="*/ 107612 h 544245"/>
                <a:gd name="connsiteX37" fmla="*/ 1594676 w 9182100"/>
                <a:gd name="connsiteY37" fmla="*/ 124948 h 544245"/>
                <a:gd name="connsiteX38" fmla="*/ 1491996 w 9182100"/>
                <a:gd name="connsiteY38" fmla="*/ 136568 h 544245"/>
                <a:gd name="connsiteX39" fmla="*/ 1442942 w 9182100"/>
                <a:gd name="connsiteY39" fmla="*/ 141902 h 544245"/>
                <a:gd name="connsiteX40" fmla="*/ 1418463 w 9182100"/>
                <a:gd name="connsiteY40" fmla="*/ 144664 h 544245"/>
                <a:gd name="connsiteX41" fmla="*/ 1393984 w 9182100"/>
                <a:gd name="connsiteY41" fmla="*/ 146855 h 544245"/>
                <a:gd name="connsiteX42" fmla="*/ 1006697 w 9182100"/>
                <a:gd name="connsiteY42" fmla="*/ 169810 h 544245"/>
                <a:gd name="connsiteX43" fmla="*/ 816864 w 9182100"/>
                <a:gd name="connsiteY43" fmla="*/ 170953 h 544245"/>
                <a:gd name="connsiteX44" fmla="*/ 769906 w 9182100"/>
                <a:gd name="connsiteY44" fmla="*/ 169715 h 544245"/>
                <a:gd name="connsiteX45" fmla="*/ 723043 w 9182100"/>
                <a:gd name="connsiteY45" fmla="*/ 168096 h 544245"/>
                <a:gd name="connsiteX46" fmla="*/ 676370 w 9182100"/>
                <a:gd name="connsiteY46" fmla="*/ 166286 h 544245"/>
                <a:gd name="connsiteX47" fmla="*/ 629888 w 9182100"/>
                <a:gd name="connsiteY47" fmla="*/ 163333 h 544245"/>
                <a:gd name="connsiteX48" fmla="*/ 445484 w 9182100"/>
                <a:gd name="connsiteY48" fmla="*/ 146093 h 544245"/>
                <a:gd name="connsiteX49" fmla="*/ 263366 w 9182100"/>
                <a:gd name="connsiteY49" fmla="*/ 115232 h 544245"/>
                <a:gd name="connsiteX50" fmla="*/ 81439 w 9182100"/>
                <a:gd name="connsiteY50" fmla="*/ 70369 h 544245"/>
                <a:gd name="connsiteX51" fmla="*/ 35338 w 9182100"/>
                <a:gd name="connsiteY51" fmla="*/ 57034 h 544245"/>
                <a:gd name="connsiteX52" fmla="*/ 0 w 9182100"/>
                <a:gd name="connsiteY52" fmla="*/ 46652 h 544245"/>
                <a:gd name="connsiteX53" fmla="*/ 0 w 9182100"/>
                <a:gd name="connsiteY53" fmla="*/ 426795 h 544245"/>
                <a:gd name="connsiteX54" fmla="*/ 178594 w 9182100"/>
                <a:gd name="connsiteY54" fmla="*/ 479658 h 544245"/>
                <a:gd name="connsiteX55" fmla="*/ 610457 w 9182100"/>
                <a:gd name="connsiteY55" fmla="*/ 542619 h 544245"/>
                <a:gd name="connsiteX56" fmla="*/ 826865 w 9182100"/>
                <a:gd name="connsiteY56" fmla="*/ 539666 h 544245"/>
                <a:gd name="connsiteX57" fmla="*/ 1039654 w 9182100"/>
                <a:gd name="connsiteY57" fmla="*/ 515187 h 544245"/>
                <a:gd name="connsiteX58" fmla="*/ 1449705 w 9182100"/>
                <a:gd name="connsiteY58" fmla="*/ 415270 h 544245"/>
                <a:gd name="connsiteX59" fmla="*/ 1548765 w 9182100"/>
                <a:gd name="connsiteY59" fmla="*/ 382123 h 544245"/>
                <a:gd name="connsiteX60" fmla="*/ 1642872 w 9182100"/>
                <a:gd name="connsiteY60" fmla="*/ 349261 h 544245"/>
                <a:gd name="connsiteX61" fmla="*/ 1832991 w 9182100"/>
                <a:gd name="connsiteY61" fmla="*/ 289158 h 544245"/>
                <a:gd name="connsiteX62" fmla="*/ 2222754 w 9182100"/>
                <a:gd name="connsiteY62" fmla="*/ 193623 h 544245"/>
                <a:gd name="connsiteX63" fmla="*/ 2620137 w 9182100"/>
                <a:gd name="connsiteY63" fmla="*/ 138378 h 544245"/>
                <a:gd name="connsiteX64" fmla="*/ 3020473 w 9182100"/>
                <a:gd name="connsiteY64" fmla="*/ 127234 h 544245"/>
                <a:gd name="connsiteX65" fmla="*/ 3219736 w 9182100"/>
                <a:gd name="connsiteY65" fmla="*/ 139807 h 544245"/>
                <a:gd name="connsiteX66" fmla="*/ 3318605 w 9182100"/>
                <a:gd name="connsiteY66" fmla="*/ 151713 h 544245"/>
                <a:gd name="connsiteX67" fmla="*/ 3367754 w 9182100"/>
                <a:gd name="connsiteY67" fmla="*/ 158666 h 544245"/>
                <a:gd name="connsiteX68" fmla="*/ 3416618 w 9182100"/>
                <a:gd name="connsiteY68" fmla="*/ 166858 h 544245"/>
                <a:gd name="connsiteX69" fmla="*/ 3465195 w 9182100"/>
                <a:gd name="connsiteY69" fmla="*/ 176097 h 544245"/>
                <a:gd name="connsiteX70" fmla="*/ 3513868 w 9182100"/>
                <a:gd name="connsiteY70" fmla="*/ 185908 h 544245"/>
                <a:gd name="connsiteX71" fmla="*/ 3612737 w 9182100"/>
                <a:gd name="connsiteY71" fmla="*/ 207625 h 544245"/>
                <a:gd name="connsiteX72" fmla="*/ 3810381 w 9182100"/>
                <a:gd name="connsiteY72" fmla="*/ 252106 h 544245"/>
                <a:gd name="connsiteX73" fmla="*/ 4206621 w 9182100"/>
                <a:gd name="connsiteY73" fmla="*/ 339736 h 544245"/>
                <a:gd name="connsiteX74" fmla="*/ 4306062 w 9182100"/>
                <a:gd name="connsiteY74" fmla="*/ 359834 h 544245"/>
                <a:gd name="connsiteX75" fmla="*/ 4405503 w 9182100"/>
                <a:gd name="connsiteY75" fmla="*/ 378979 h 544245"/>
                <a:gd name="connsiteX76" fmla="*/ 4611529 w 9182100"/>
                <a:gd name="connsiteY76" fmla="*/ 405745 h 544245"/>
                <a:gd name="connsiteX77" fmla="*/ 5031677 w 9182100"/>
                <a:gd name="connsiteY77" fmla="*/ 427462 h 544245"/>
                <a:gd name="connsiteX78" fmla="*/ 5243227 w 9182100"/>
                <a:gd name="connsiteY78" fmla="*/ 418699 h 544245"/>
                <a:gd name="connsiteX79" fmla="*/ 5451062 w 9182100"/>
                <a:gd name="connsiteY79" fmla="*/ 398029 h 544245"/>
                <a:gd name="connsiteX80" fmla="*/ 5844635 w 9182100"/>
                <a:gd name="connsiteY80" fmla="*/ 353071 h 544245"/>
                <a:gd name="connsiteX81" fmla="*/ 5939981 w 9182100"/>
                <a:gd name="connsiteY81" fmla="*/ 346975 h 544245"/>
                <a:gd name="connsiteX82" fmla="*/ 6035898 w 9182100"/>
                <a:gd name="connsiteY82" fmla="*/ 344118 h 544245"/>
                <a:gd name="connsiteX83" fmla="*/ 6232303 w 9182100"/>
                <a:gd name="connsiteY83" fmla="*/ 343642 h 544245"/>
                <a:gd name="connsiteX84" fmla="*/ 6630924 w 9182100"/>
                <a:gd name="connsiteY84" fmla="*/ 351071 h 544245"/>
                <a:gd name="connsiteX85" fmla="*/ 6831140 w 9182100"/>
                <a:gd name="connsiteY85" fmla="*/ 356596 h 544245"/>
                <a:gd name="connsiteX86" fmla="*/ 7031545 w 9182100"/>
                <a:gd name="connsiteY86" fmla="*/ 362501 h 544245"/>
                <a:gd name="connsiteX87" fmla="*/ 7432262 w 9182100"/>
                <a:gd name="connsiteY87" fmla="*/ 378408 h 544245"/>
                <a:gd name="connsiteX88" fmla="*/ 7830312 w 9182100"/>
                <a:gd name="connsiteY88" fmla="*/ 402506 h 544245"/>
                <a:gd name="connsiteX89" fmla="*/ 7879270 w 9182100"/>
                <a:gd name="connsiteY89" fmla="*/ 406792 h 544245"/>
                <a:gd name="connsiteX90" fmla="*/ 7926895 w 9182100"/>
                <a:gd name="connsiteY90" fmla="*/ 411745 h 544245"/>
                <a:gd name="connsiteX91" fmla="*/ 7977569 w 9182100"/>
                <a:gd name="connsiteY91" fmla="*/ 417175 h 544245"/>
                <a:gd name="connsiteX92" fmla="*/ 8030623 w 9182100"/>
                <a:gd name="connsiteY92" fmla="*/ 422127 h 544245"/>
                <a:gd name="connsiteX93" fmla="*/ 8237982 w 9182100"/>
                <a:gd name="connsiteY93" fmla="*/ 435177 h 544245"/>
                <a:gd name="connsiteX94" fmla="*/ 8647748 w 9182100"/>
                <a:gd name="connsiteY94" fmla="*/ 449464 h 544245"/>
                <a:gd name="connsiteX95" fmla="*/ 8852821 w 9182100"/>
                <a:gd name="connsiteY95" fmla="*/ 456132 h 544245"/>
                <a:gd name="connsiteX96" fmla="*/ 8955786 w 9182100"/>
                <a:gd name="connsiteY96" fmla="*/ 458132 h 544245"/>
                <a:gd name="connsiteX97" fmla="*/ 9059227 w 9182100"/>
                <a:gd name="connsiteY97" fmla="*/ 457751 h 544245"/>
                <a:gd name="connsiteX98" fmla="*/ 9182005 w 9182100"/>
                <a:gd name="connsiteY98" fmla="*/ 452512 h 544245"/>
                <a:gd name="connsiteX99" fmla="*/ 9182005 w 9182100"/>
                <a:gd name="connsiteY99" fmla="*/ 154189 h 5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9182100" h="544245">
                  <a:moveTo>
                    <a:pt x="9182100" y="154189"/>
                  </a:moveTo>
                  <a:cubicBezTo>
                    <a:pt x="9137618" y="157142"/>
                    <a:pt x="9092851" y="159904"/>
                    <a:pt x="9047702" y="162762"/>
                  </a:cubicBezTo>
                  <a:cubicBezTo>
                    <a:pt x="8917114" y="170668"/>
                    <a:pt x="8784717" y="178002"/>
                    <a:pt x="8652224" y="178287"/>
                  </a:cubicBezTo>
                  <a:cubicBezTo>
                    <a:pt x="8519732" y="178764"/>
                    <a:pt x="8387049" y="171239"/>
                    <a:pt x="8255603" y="161047"/>
                  </a:cubicBezTo>
                  <a:cubicBezTo>
                    <a:pt x="8189881" y="155904"/>
                    <a:pt x="8124539" y="149236"/>
                    <a:pt x="8060722" y="140854"/>
                  </a:cubicBezTo>
                  <a:cubicBezTo>
                    <a:pt x="8044815" y="138759"/>
                    <a:pt x="8029099" y="136473"/>
                    <a:pt x="8013478" y="134187"/>
                  </a:cubicBezTo>
                  <a:lnTo>
                    <a:pt x="7990428" y="130567"/>
                  </a:lnTo>
                  <a:lnTo>
                    <a:pt x="7964139" y="126853"/>
                  </a:lnTo>
                  <a:cubicBezTo>
                    <a:pt x="7946708" y="124376"/>
                    <a:pt x="7928896" y="121709"/>
                    <a:pt x="7911656" y="119518"/>
                  </a:cubicBezTo>
                  <a:lnTo>
                    <a:pt x="7860220" y="113232"/>
                  </a:lnTo>
                  <a:cubicBezTo>
                    <a:pt x="7723728" y="96277"/>
                    <a:pt x="7589044" y="83038"/>
                    <a:pt x="7453884" y="70369"/>
                  </a:cubicBezTo>
                  <a:cubicBezTo>
                    <a:pt x="7318915" y="57701"/>
                    <a:pt x="7184041" y="46366"/>
                    <a:pt x="7048976" y="36556"/>
                  </a:cubicBezTo>
                  <a:cubicBezTo>
                    <a:pt x="6981444" y="31793"/>
                    <a:pt x="6913912" y="26840"/>
                    <a:pt x="6846285" y="22649"/>
                  </a:cubicBezTo>
                  <a:cubicBezTo>
                    <a:pt x="6778657" y="18553"/>
                    <a:pt x="6710934" y="14934"/>
                    <a:pt x="6643212" y="11600"/>
                  </a:cubicBezTo>
                  <a:lnTo>
                    <a:pt x="6541485" y="7314"/>
                  </a:lnTo>
                  <a:cubicBezTo>
                    <a:pt x="6507576" y="5790"/>
                    <a:pt x="6473667" y="4647"/>
                    <a:pt x="6439567" y="3885"/>
                  </a:cubicBezTo>
                  <a:lnTo>
                    <a:pt x="6337459" y="1313"/>
                  </a:lnTo>
                  <a:lnTo>
                    <a:pt x="6234970" y="75"/>
                  </a:lnTo>
                  <a:cubicBezTo>
                    <a:pt x="6166295" y="-116"/>
                    <a:pt x="6097715" y="-116"/>
                    <a:pt x="6027802" y="2265"/>
                  </a:cubicBezTo>
                  <a:cubicBezTo>
                    <a:pt x="5993320" y="3123"/>
                    <a:pt x="5957412" y="4456"/>
                    <a:pt x="5921978" y="6552"/>
                  </a:cubicBezTo>
                  <a:cubicBezTo>
                    <a:pt x="5886546" y="8552"/>
                    <a:pt x="5851112" y="11124"/>
                    <a:pt x="5815965" y="14362"/>
                  </a:cubicBezTo>
                  <a:cubicBezTo>
                    <a:pt x="5674995" y="27126"/>
                    <a:pt x="5538597" y="48938"/>
                    <a:pt x="5408390" y="67036"/>
                  </a:cubicBezTo>
                  <a:cubicBezTo>
                    <a:pt x="5277993" y="85514"/>
                    <a:pt x="5151692" y="99039"/>
                    <a:pt x="5023866" y="103992"/>
                  </a:cubicBezTo>
                  <a:cubicBezTo>
                    <a:pt x="4960049" y="106660"/>
                    <a:pt x="4895946" y="107231"/>
                    <a:pt x="4831556" y="106374"/>
                  </a:cubicBezTo>
                  <a:cubicBezTo>
                    <a:pt x="4767167" y="105231"/>
                    <a:pt x="4702588" y="102468"/>
                    <a:pt x="4637723" y="98754"/>
                  </a:cubicBezTo>
                  <a:cubicBezTo>
                    <a:pt x="4572762" y="95230"/>
                    <a:pt x="4507992" y="88848"/>
                    <a:pt x="4442460" y="83038"/>
                  </a:cubicBezTo>
                  <a:cubicBezTo>
                    <a:pt x="4408837" y="80752"/>
                    <a:pt x="4375214" y="79228"/>
                    <a:pt x="4341686" y="77227"/>
                  </a:cubicBezTo>
                  <a:cubicBezTo>
                    <a:pt x="4308158" y="75227"/>
                    <a:pt x="4274534" y="73417"/>
                    <a:pt x="4241006" y="71989"/>
                  </a:cubicBezTo>
                  <a:cubicBezTo>
                    <a:pt x="4106895" y="65131"/>
                    <a:pt x="3971925" y="59797"/>
                    <a:pt x="3836956" y="54177"/>
                  </a:cubicBezTo>
                  <a:lnTo>
                    <a:pt x="3634549" y="45414"/>
                  </a:lnTo>
                  <a:lnTo>
                    <a:pt x="3533394" y="40461"/>
                  </a:lnTo>
                  <a:lnTo>
                    <a:pt x="3481959" y="37889"/>
                  </a:lnTo>
                  <a:cubicBezTo>
                    <a:pt x="3464719" y="37127"/>
                    <a:pt x="3447479" y="36079"/>
                    <a:pt x="3430238" y="35889"/>
                  </a:cubicBezTo>
                  <a:cubicBezTo>
                    <a:pt x="3292602" y="31126"/>
                    <a:pt x="3156299" y="33603"/>
                    <a:pt x="3020473" y="37603"/>
                  </a:cubicBezTo>
                  <a:cubicBezTo>
                    <a:pt x="2884741" y="41985"/>
                    <a:pt x="2749487" y="48843"/>
                    <a:pt x="2614422" y="56844"/>
                  </a:cubicBezTo>
                  <a:lnTo>
                    <a:pt x="2208657" y="81609"/>
                  </a:lnTo>
                  <a:cubicBezTo>
                    <a:pt x="2073116" y="89991"/>
                    <a:pt x="1937195" y="97515"/>
                    <a:pt x="1800606" y="107612"/>
                  </a:cubicBezTo>
                  <a:cubicBezTo>
                    <a:pt x="1732217" y="112184"/>
                    <a:pt x="1663827" y="117804"/>
                    <a:pt x="1594676" y="124948"/>
                  </a:cubicBezTo>
                  <a:lnTo>
                    <a:pt x="1491996" y="136568"/>
                  </a:lnTo>
                  <a:lnTo>
                    <a:pt x="1442942" y="141902"/>
                  </a:lnTo>
                  <a:lnTo>
                    <a:pt x="1418463" y="144664"/>
                  </a:lnTo>
                  <a:lnTo>
                    <a:pt x="1393984" y="146855"/>
                  </a:lnTo>
                  <a:cubicBezTo>
                    <a:pt x="1263491" y="159142"/>
                    <a:pt x="1134142" y="166667"/>
                    <a:pt x="1006697" y="169810"/>
                  </a:cubicBezTo>
                  <a:cubicBezTo>
                    <a:pt x="942975" y="172001"/>
                    <a:pt x="879729" y="171239"/>
                    <a:pt x="816864" y="170953"/>
                  </a:cubicBezTo>
                  <a:lnTo>
                    <a:pt x="769906" y="169715"/>
                  </a:lnTo>
                  <a:cubicBezTo>
                    <a:pt x="754285" y="169525"/>
                    <a:pt x="738569" y="169048"/>
                    <a:pt x="723043" y="168096"/>
                  </a:cubicBezTo>
                  <a:lnTo>
                    <a:pt x="676370" y="166286"/>
                  </a:lnTo>
                  <a:cubicBezTo>
                    <a:pt x="660845" y="165238"/>
                    <a:pt x="645414" y="164095"/>
                    <a:pt x="629888" y="163333"/>
                  </a:cubicBezTo>
                  <a:cubicBezTo>
                    <a:pt x="568071" y="159047"/>
                    <a:pt x="506540" y="154094"/>
                    <a:pt x="445484" y="146093"/>
                  </a:cubicBezTo>
                  <a:cubicBezTo>
                    <a:pt x="384524" y="137997"/>
                    <a:pt x="323850" y="128091"/>
                    <a:pt x="263366" y="115232"/>
                  </a:cubicBezTo>
                  <a:cubicBezTo>
                    <a:pt x="202787" y="102850"/>
                    <a:pt x="142589" y="87419"/>
                    <a:pt x="81439" y="70369"/>
                  </a:cubicBezTo>
                  <a:cubicBezTo>
                    <a:pt x="66199" y="66178"/>
                    <a:pt x="50864" y="61702"/>
                    <a:pt x="35338" y="57034"/>
                  </a:cubicBezTo>
                  <a:lnTo>
                    <a:pt x="0" y="46652"/>
                  </a:lnTo>
                  <a:lnTo>
                    <a:pt x="0" y="426795"/>
                  </a:lnTo>
                  <a:cubicBezTo>
                    <a:pt x="58198" y="446416"/>
                    <a:pt x="117920" y="464323"/>
                    <a:pt x="178594" y="479658"/>
                  </a:cubicBezTo>
                  <a:cubicBezTo>
                    <a:pt x="319850" y="514901"/>
                    <a:pt x="465582" y="537094"/>
                    <a:pt x="610457" y="542619"/>
                  </a:cubicBezTo>
                  <a:cubicBezTo>
                    <a:pt x="682943" y="545953"/>
                    <a:pt x="755142" y="543762"/>
                    <a:pt x="826865" y="539666"/>
                  </a:cubicBezTo>
                  <a:cubicBezTo>
                    <a:pt x="898398" y="534523"/>
                    <a:pt x="969645" y="526903"/>
                    <a:pt x="1039654" y="515187"/>
                  </a:cubicBezTo>
                  <a:cubicBezTo>
                    <a:pt x="1180052" y="492517"/>
                    <a:pt x="1316736" y="457751"/>
                    <a:pt x="1449705" y="415270"/>
                  </a:cubicBezTo>
                  <a:cubicBezTo>
                    <a:pt x="1483138" y="405364"/>
                    <a:pt x="1515809" y="393172"/>
                    <a:pt x="1548765" y="382123"/>
                  </a:cubicBezTo>
                  <a:lnTo>
                    <a:pt x="1642872" y="349261"/>
                  </a:lnTo>
                  <a:cubicBezTo>
                    <a:pt x="1705261" y="328211"/>
                    <a:pt x="1768983" y="308208"/>
                    <a:pt x="1832991" y="289158"/>
                  </a:cubicBezTo>
                  <a:cubicBezTo>
                    <a:pt x="1961198" y="251821"/>
                    <a:pt x="2091404" y="219435"/>
                    <a:pt x="2222754" y="193623"/>
                  </a:cubicBezTo>
                  <a:cubicBezTo>
                    <a:pt x="2354199" y="168382"/>
                    <a:pt x="2486882" y="149332"/>
                    <a:pt x="2620137" y="138378"/>
                  </a:cubicBezTo>
                  <a:cubicBezTo>
                    <a:pt x="2753392" y="127424"/>
                    <a:pt x="2887123" y="122947"/>
                    <a:pt x="3020473" y="127234"/>
                  </a:cubicBezTo>
                  <a:cubicBezTo>
                    <a:pt x="3087148" y="129043"/>
                    <a:pt x="3153632" y="133711"/>
                    <a:pt x="3219736" y="139807"/>
                  </a:cubicBezTo>
                  <a:cubicBezTo>
                    <a:pt x="3252788" y="143426"/>
                    <a:pt x="3285839" y="146760"/>
                    <a:pt x="3318605" y="151713"/>
                  </a:cubicBezTo>
                  <a:lnTo>
                    <a:pt x="3367754" y="158666"/>
                  </a:lnTo>
                  <a:cubicBezTo>
                    <a:pt x="3384042" y="161238"/>
                    <a:pt x="3400330" y="164000"/>
                    <a:pt x="3416618" y="166858"/>
                  </a:cubicBezTo>
                  <a:cubicBezTo>
                    <a:pt x="3432905" y="169525"/>
                    <a:pt x="3449003" y="172954"/>
                    <a:pt x="3465195" y="176097"/>
                  </a:cubicBezTo>
                  <a:cubicBezTo>
                    <a:pt x="3481483" y="179431"/>
                    <a:pt x="3497199" y="182288"/>
                    <a:pt x="3513868" y="185908"/>
                  </a:cubicBezTo>
                  <a:lnTo>
                    <a:pt x="3612737" y="207625"/>
                  </a:lnTo>
                  <a:lnTo>
                    <a:pt x="3810381" y="252106"/>
                  </a:lnTo>
                  <a:cubicBezTo>
                    <a:pt x="3942112" y="282015"/>
                    <a:pt x="4073843" y="312590"/>
                    <a:pt x="4206621" y="339736"/>
                  </a:cubicBezTo>
                  <a:cubicBezTo>
                    <a:pt x="4239768" y="346785"/>
                    <a:pt x="4272915" y="353452"/>
                    <a:pt x="4306062" y="359834"/>
                  </a:cubicBezTo>
                  <a:cubicBezTo>
                    <a:pt x="4339209" y="366216"/>
                    <a:pt x="4372356" y="372979"/>
                    <a:pt x="4405503" y="378979"/>
                  </a:cubicBezTo>
                  <a:cubicBezTo>
                    <a:pt x="4473416" y="389266"/>
                    <a:pt x="4542378" y="398410"/>
                    <a:pt x="4611529" y="405745"/>
                  </a:cubicBezTo>
                  <a:cubicBezTo>
                    <a:pt x="4749832" y="420794"/>
                    <a:pt x="4890326" y="428795"/>
                    <a:pt x="5031677" y="427462"/>
                  </a:cubicBezTo>
                  <a:cubicBezTo>
                    <a:pt x="5102352" y="426985"/>
                    <a:pt x="5173028" y="423747"/>
                    <a:pt x="5243227" y="418699"/>
                  </a:cubicBezTo>
                  <a:cubicBezTo>
                    <a:pt x="5313427" y="413650"/>
                    <a:pt x="5382959" y="406030"/>
                    <a:pt x="5451062" y="398029"/>
                  </a:cubicBezTo>
                  <a:cubicBezTo>
                    <a:pt x="5587651" y="381551"/>
                    <a:pt x="5717381" y="362501"/>
                    <a:pt x="5844635" y="353071"/>
                  </a:cubicBezTo>
                  <a:cubicBezTo>
                    <a:pt x="5876544" y="350690"/>
                    <a:pt x="5908262" y="348404"/>
                    <a:pt x="5939981" y="346975"/>
                  </a:cubicBezTo>
                  <a:cubicBezTo>
                    <a:pt x="5971794" y="345356"/>
                    <a:pt x="6003036" y="344308"/>
                    <a:pt x="6035898" y="344118"/>
                  </a:cubicBezTo>
                  <a:cubicBezTo>
                    <a:pt x="6100477" y="343070"/>
                    <a:pt x="6166390" y="343356"/>
                    <a:pt x="6232303" y="343642"/>
                  </a:cubicBezTo>
                  <a:cubicBezTo>
                    <a:pt x="6364415" y="344880"/>
                    <a:pt x="6497669" y="347833"/>
                    <a:pt x="6630924" y="351071"/>
                  </a:cubicBezTo>
                  <a:lnTo>
                    <a:pt x="6831140" y="356596"/>
                  </a:lnTo>
                  <a:lnTo>
                    <a:pt x="7031545" y="362501"/>
                  </a:lnTo>
                  <a:cubicBezTo>
                    <a:pt x="7165086" y="367454"/>
                    <a:pt x="7298818" y="371835"/>
                    <a:pt x="7432262" y="378408"/>
                  </a:cubicBezTo>
                  <a:cubicBezTo>
                    <a:pt x="7565518" y="384790"/>
                    <a:pt x="7699153" y="392124"/>
                    <a:pt x="7830312" y="402506"/>
                  </a:cubicBezTo>
                  <a:lnTo>
                    <a:pt x="7879270" y="406792"/>
                  </a:lnTo>
                  <a:lnTo>
                    <a:pt x="7926895" y="411745"/>
                  </a:lnTo>
                  <a:lnTo>
                    <a:pt x="7977569" y="417175"/>
                  </a:lnTo>
                  <a:cubicBezTo>
                    <a:pt x="7995380" y="418984"/>
                    <a:pt x="8013097" y="420699"/>
                    <a:pt x="8030623" y="422127"/>
                  </a:cubicBezTo>
                  <a:cubicBezTo>
                    <a:pt x="8100632" y="427843"/>
                    <a:pt x="8169402" y="431748"/>
                    <a:pt x="8237982" y="435177"/>
                  </a:cubicBezTo>
                  <a:cubicBezTo>
                    <a:pt x="8375047" y="442035"/>
                    <a:pt x="8511254" y="444511"/>
                    <a:pt x="8647748" y="449464"/>
                  </a:cubicBezTo>
                  <a:cubicBezTo>
                    <a:pt x="8715946" y="451750"/>
                    <a:pt x="8784336" y="454513"/>
                    <a:pt x="8852821" y="456132"/>
                  </a:cubicBezTo>
                  <a:cubicBezTo>
                    <a:pt x="8887111" y="456989"/>
                    <a:pt x="8921401" y="457751"/>
                    <a:pt x="8955786" y="458132"/>
                  </a:cubicBezTo>
                  <a:cubicBezTo>
                    <a:pt x="8990171" y="458323"/>
                    <a:pt x="9024651" y="458227"/>
                    <a:pt x="9059227" y="457751"/>
                  </a:cubicBezTo>
                  <a:cubicBezTo>
                    <a:pt x="9099995" y="456989"/>
                    <a:pt x="9140857" y="455275"/>
                    <a:pt x="9182005" y="452512"/>
                  </a:cubicBezTo>
                  <a:lnTo>
                    <a:pt x="9182005" y="154189"/>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黑体" panose="02010609060101010101" pitchFamily="49" charset="-122"/>
                <a:ea typeface="黑体" panose="02010609060101010101" pitchFamily="49" charset="-122"/>
              </a:endParaRPr>
            </a:p>
          </p:txBody>
        </p:sp>
        <p:sp useBgFill="1">
          <p:nvSpPr>
            <p:cNvPr id="16" name="Freeform: Shape 15"/>
            <p:cNvSpPr/>
            <p:nvPr/>
          </p:nvSpPr>
          <p:spPr>
            <a:xfrm>
              <a:off x="-305" y="3614750"/>
              <a:ext cx="12188952" cy="1201528"/>
            </a:xfrm>
            <a:custGeom>
              <a:avLst/>
              <a:gdLst>
                <a:gd name="connsiteX0" fmla="*/ 0 w 9182100"/>
                <a:gd name="connsiteY0" fmla="*/ 1019102 h 1019102"/>
                <a:gd name="connsiteX1" fmla="*/ 9182100 w 9182100"/>
                <a:gd name="connsiteY1" fmla="*/ 1019102 h 1019102"/>
                <a:gd name="connsiteX2" fmla="*/ 9182100 w 9182100"/>
                <a:gd name="connsiteY2" fmla="*/ 273009 h 1019102"/>
                <a:gd name="connsiteX3" fmla="*/ 9065895 w 9182100"/>
                <a:gd name="connsiteY3" fmla="*/ 278343 h 1019102"/>
                <a:gd name="connsiteX4" fmla="*/ 8261890 w 9182100"/>
                <a:gd name="connsiteY4" fmla="*/ 257769 h 1019102"/>
                <a:gd name="connsiteX5" fmla="*/ 8038624 w 9182100"/>
                <a:gd name="connsiteY5" fmla="*/ 235956 h 1019102"/>
                <a:gd name="connsiteX6" fmla="*/ 7862221 w 9182100"/>
                <a:gd name="connsiteY6" fmla="*/ 213097 h 1019102"/>
                <a:gd name="connsiteX7" fmla="*/ 6238780 w 9182100"/>
                <a:gd name="connsiteY7" fmla="*/ 126419 h 1019102"/>
                <a:gd name="connsiteX8" fmla="*/ 5828729 w 9182100"/>
                <a:gd name="connsiteY8" fmla="*/ 142421 h 1019102"/>
                <a:gd name="connsiteX9" fmla="*/ 5227606 w 9182100"/>
                <a:gd name="connsiteY9" fmla="*/ 219764 h 1019102"/>
                <a:gd name="connsiteX10" fmla="*/ 4394359 w 9182100"/>
                <a:gd name="connsiteY10" fmla="*/ 190713 h 1019102"/>
                <a:gd name="connsiteX11" fmla="*/ 3789236 w 9182100"/>
                <a:gd name="connsiteY11" fmla="*/ 107655 h 1019102"/>
                <a:gd name="connsiteX12" fmla="*/ 3391567 w 9182100"/>
                <a:gd name="connsiteY12" fmla="*/ 30502 h 1019102"/>
                <a:gd name="connsiteX13" fmla="*/ 2180177 w 9182100"/>
                <a:gd name="connsiteY13" fmla="*/ 67745 h 1019102"/>
                <a:gd name="connsiteX14" fmla="*/ 1543336 w 9182100"/>
                <a:gd name="connsiteY14" fmla="*/ 209953 h 1019102"/>
                <a:gd name="connsiteX15" fmla="*/ 1276731 w 9182100"/>
                <a:gd name="connsiteY15" fmla="*/ 286439 h 1019102"/>
                <a:gd name="connsiteX16" fmla="*/ 441293 w 9182100"/>
                <a:gd name="connsiteY16" fmla="*/ 292345 h 1019102"/>
                <a:gd name="connsiteX17" fmla="*/ 0 w 9182100"/>
                <a:gd name="connsiteY17" fmla="*/ 135563 h 1019102"/>
                <a:gd name="connsiteX18" fmla="*/ 0 w 9182100"/>
                <a:gd name="connsiteY18" fmla="*/ 1019102 h 101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82100" h="1019102">
                  <a:moveTo>
                    <a:pt x="0" y="1019102"/>
                  </a:moveTo>
                  <a:lnTo>
                    <a:pt x="9182100" y="1019102"/>
                  </a:lnTo>
                  <a:lnTo>
                    <a:pt x="9182100" y="273009"/>
                  </a:lnTo>
                  <a:cubicBezTo>
                    <a:pt x="9143429" y="275485"/>
                    <a:pt x="9104662" y="277200"/>
                    <a:pt x="9065895" y="278343"/>
                  </a:cubicBezTo>
                  <a:cubicBezTo>
                    <a:pt x="8798243" y="285201"/>
                    <a:pt x="8529066" y="277009"/>
                    <a:pt x="8261890" y="257769"/>
                  </a:cubicBezTo>
                  <a:cubicBezTo>
                    <a:pt x="8187024" y="251863"/>
                    <a:pt x="8112443" y="245386"/>
                    <a:pt x="8038624" y="235956"/>
                  </a:cubicBezTo>
                  <a:cubicBezTo>
                    <a:pt x="7980140" y="228051"/>
                    <a:pt x="7920228" y="219002"/>
                    <a:pt x="7862221" y="213097"/>
                  </a:cubicBezTo>
                  <a:cubicBezTo>
                    <a:pt x="7322439" y="159280"/>
                    <a:pt x="6780943" y="130991"/>
                    <a:pt x="6238780" y="126419"/>
                  </a:cubicBezTo>
                  <a:cubicBezTo>
                    <a:pt x="6102477" y="126324"/>
                    <a:pt x="5964745" y="128800"/>
                    <a:pt x="5828729" y="142421"/>
                  </a:cubicBezTo>
                  <a:cubicBezTo>
                    <a:pt x="5624703" y="162328"/>
                    <a:pt x="5429441" y="202048"/>
                    <a:pt x="5227606" y="219764"/>
                  </a:cubicBezTo>
                  <a:cubicBezTo>
                    <a:pt x="4950238" y="245767"/>
                    <a:pt x="4670393" y="228527"/>
                    <a:pt x="4394359" y="190713"/>
                  </a:cubicBezTo>
                  <a:cubicBezTo>
                    <a:pt x="4193381" y="163090"/>
                    <a:pt x="3988880" y="147755"/>
                    <a:pt x="3789236" y="107655"/>
                  </a:cubicBezTo>
                  <a:cubicBezTo>
                    <a:pt x="3660743" y="85271"/>
                    <a:pt x="3520249" y="51648"/>
                    <a:pt x="3391567" y="30502"/>
                  </a:cubicBezTo>
                  <a:cubicBezTo>
                    <a:pt x="2990469" y="-28553"/>
                    <a:pt x="2579370" y="5928"/>
                    <a:pt x="2180177" y="67745"/>
                  </a:cubicBezTo>
                  <a:cubicBezTo>
                    <a:pt x="1965198" y="103273"/>
                    <a:pt x="1751648" y="146136"/>
                    <a:pt x="1543336" y="209953"/>
                  </a:cubicBezTo>
                  <a:cubicBezTo>
                    <a:pt x="1456087" y="238528"/>
                    <a:pt x="1365885" y="264627"/>
                    <a:pt x="1276731" y="286439"/>
                  </a:cubicBezTo>
                  <a:cubicBezTo>
                    <a:pt x="1001173" y="335398"/>
                    <a:pt x="716471" y="346923"/>
                    <a:pt x="441293" y="292345"/>
                  </a:cubicBezTo>
                  <a:cubicBezTo>
                    <a:pt x="285655" y="263198"/>
                    <a:pt x="143923" y="198237"/>
                    <a:pt x="0" y="135563"/>
                  </a:cubicBezTo>
                  <a:lnTo>
                    <a:pt x="0" y="1019102"/>
                  </a:lnTo>
                  <a:close/>
                </a:path>
              </a:pathLst>
            </a:custGeom>
            <a:ln w="9525" cap="flat">
              <a:noFill/>
              <a:prstDash val="solid"/>
              <a:miter/>
            </a:ln>
          </p:spPr>
          <p:txBody>
            <a:bodyPr rtlCol="0" anchor="ctr"/>
            <a:lstStyle/>
            <a:p>
              <a:pPr>
                <a:defRPr/>
              </a:pPr>
              <a:endParaRPr lang="en-US" dirty="0">
                <a:solidFill>
                  <a:prstClr val="black"/>
                </a:solidFill>
                <a:latin typeface="黑体" panose="02010609060101010101" pitchFamily="49" charset="-122"/>
                <a:ea typeface="黑体" panose="02010609060101010101" pitchFamily="49" charset="-122"/>
              </a:endParaRPr>
            </a:p>
          </p:txBody>
        </p:sp>
      </p:grpSp>
      <p:sp>
        <p:nvSpPr>
          <p:cNvPr id="6" name="文本框 5"/>
          <p:cNvSpPr txBox="1"/>
          <p:nvPr/>
        </p:nvSpPr>
        <p:spPr>
          <a:xfrm>
            <a:off x="2266814" y="4483346"/>
            <a:ext cx="4589154" cy="623248"/>
          </a:xfrm>
          <a:prstGeom prst="rect">
            <a:avLst/>
          </a:prstGeom>
          <a:noFill/>
        </p:spPr>
        <p:txBody>
          <a:bodyPr wrap="square" lIns="68580" tIns="34290" rIns="68580" bIns="34290" rtlCol="0">
            <a:spAutoFit/>
          </a:bodyPr>
          <a:lstStyle/>
          <a:p>
            <a:pPr algn="ctr">
              <a:defRPr/>
            </a:pPr>
            <a:r>
              <a:rPr lang="zh-CN" altLang="en-US" sz="3600" dirty="0">
                <a:solidFill>
                  <a:srgbClr val="C00000"/>
                </a:solidFill>
                <a:latin typeface="黑体" panose="02010609060101010101" pitchFamily="49" charset="-122"/>
                <a:ea typeface="黑体" panose="02010609060101010101" pitchFamily="49" charset="-122"/>
              </a:rPr>
              <a:t>苏联进入斯大林时代</a:t>
            </a:r>
            <a:endParaRPr lang="zh-CN" altLang="en-US" sz="36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1" y="1408616"/>
            <a:ext cx="9170867" cy="1895981"/>
          </a:xfrm>
          <a:prstGeom prst="rect">
            <a:avLst/>
          </a:prstGeom>
          <a:solidFill>
            <a:srgbClr val="D9D9D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r>
              <a:rPr lang="en-US" altLang="zh-CN" sz="4100" dirty="0">
                <a:solidFill>
                  <a:prstClr val="black">
                    <a:lumMod val="95000"/>
                    <a:lumOff val="5000"/>
                  </a:prstClr>
                </a:solidFill>
                <a:latin typeface="黑体" panose="02010609060101010101" pitchFamily="49" charset="-122"/>
                <a:ea typeface="黑体" panose="02010609060101010101" pitchFamily="49" charset="-122"/>
              </a:rPr>
              <a:t>1924</a:t>
            </a:r>
            <a:r>
              <a:rPr lang="zh-CN" altLang="en-US" sz="4100" dirty="0">
                <a:solidFill>
                  <a:prstClr val="black">
                    <a:lumMod val="95000"/>
                    <a:lumOff val="5000"/>
                  </a:prstClr>
                </a:solidFill>
                <a:latin typeface="黑体" panose="02010609060101010101" pitchFamily="49" charset="-122"/>
                <a:ea typeface="黑体" panose="02010609060101010101" pitchFamily="49" charset="-122"/>
              </a:rPr>
              <a:t>年</a:t>
            </a:r>
            <a:r>
              <a:rPr lang="en-US" altLang="zh-CN" sz="4100" dirty="0">
                <a:solidFill>
                  <a:prstClr val="black">
                    <a:lumMod val="95000"/>
                    <a:lumOff val="5000"/>
                  </a:prstClr>
                </a:solidFill>
                <a:latin typeface="黑体" panose="02010609060101010101" pitchFamily="49" charset="-122"/>
                <a:ea typeface="黑体" panose="02010609060101010101" pitchFamily="49" charset="-122"/>
              </a:rPr>
              <a:t>1</a:t>
            </a:r>
            <a:r>
              <a:rPr lang="zh-CN" altLang="en-US" sz="4100" dirty="0">
                <a:solidFill>
                  <a:prstClr val="black">
                    <a:lumMod val="95000"/>
                    <a:lumOff val="5000"/>
                  </a:prstClr>
                </a:solidFill>
                <a:latin typeface="黑体" panose="02010609060101010101" pitchFamily="49" charset="-122"/>
                <a:ea typeface="黑体" panose="02010609060101010101" pitchFamily="49" charset="-122"/>
              </a:rPr>
              <a:t>月列宁逝世，</a:t>
            </a:r>
            <a:endParaRPr lang="en-US" altLang="zh-CN" sz="4100" dirty="0">
              <a:solidFill>
                <a:prstClr val="black">
                  <a:lumMod val="95000"/>
                  <a:lumOff val="5000"/>
                </a:prstClr>
              </a:solidFill>
              <a:latin typeface="黑体" panose="02010609060101010101" pitchFamily="49" charset="-122"/>
              <a:ea typeface="黑体" panose="02010609060101010101" pitchFamily="49" charset="-122"/>
            </a:endParaRPr>
          </a:p>
          <a:p>
            <a:pPr algn="ctr">
              <a:defRPr/>
            </a:pPr>
            <a:r>
              <a:rPr lang="zh-CN" altLang="en-US" sz="4100" dirty="0">
                <a:solidFill>
                  <a:prstClr val="black">
                    <a:lumMod val="95000"/>
                    <a:lumOff val="5000"/>
                  </a:prstClr>
                </a:solidFill>
                <a:latin typeface="黑体" panose="02010609060101010101" pitchFamily="49" charset="-122"/>
                <a:ea typeface="黑体" panose="02010609060101010101" pitchFamily="49" charset="-122"/>
              </a:rPr>
              <a:t> 斯大林继任列宁成为苏联最高领导人。</a:t>
            </a:r>
            <a:endParaRPr lang="zh-CN" altLang="en-US" sz="4100" dirty="0">
              <a:solidFill>
                <a:prstClr val="black">
                  <a:lumMod val="95000"/>
                  <a:lumOff val="5000"/>
                </a:prst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393154" y="773962"/>
            <a:ext cx="4775987" cy="438582"/>
          </a:xfrm>
          <a:prstGeom prst="rect">
            <a:avLst/>
          </a:prstGeom>
          <a:noFill/>
        </p:spPr>
        <p:txBody>
          <a:bodyPr wrap="square" lIns="68580" tIns="34290" rIns="68580" bIns="34290" rtlCol="0">
            <a:spAutoFit/>
          </a:bodyPr>
          <a:lstStyle/>
          <a:p>
            <a:pPr>
              <a:defRPr/>
            </a:pP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（三）图崛起：斯大林与苏联模式</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Text Box 20"/>
          <p:cNvSpPr txBox="1"/>
          <p:nvPr/>
        </p:nvSpPr>
        <p:spPr>
          <a:xfrm>
            <a:off x="783278" y="1225614"/>
            <a:ext cx="1997869" cy="391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R="0" lvl="0" indent="0" fontAlgn="auto">
              <a:lnSpc>
                <a:spcPct val="100000"/>
              </a:lnSpc>
              <a:spcBef>
                <a:spcPts val="0"/>
              </a:spcBef>
              <a:spcAft>
                <a:spcPts val="0"/>
              </a:spcAft>
              <a:buClrTx/>
              <a:buSzTx/>
              <a:buFontTx/>
              <a:buNone/>
              <a:defRPr kumimoji="0" sz="3200" b="0" i="0" u="none" strike="noStrike" cap="none" spc="0" normalizeH="0" baseline="0">
                <a:ln>
                  <a:noFill/>
                </a:ln>
                <a:solidFill>
                  <a:srgbClr val="1E2E4F"/>
                </a:solidFill>
                <a:effectLst/>
                <a:uLnTx/>
                <a:uFillTx/>
                <a:latin typeface="华文新魏" panose="02010800040101010101" pitchFamily="2" charset="-122"/>
                <a:ea typeface="华文新魏"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背景：</a:t>
            </a:r>
            <a:endParaRPr lang="zh-CN" altLang="en-US" sz="24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文本框 90"/>
          <p:cNvSpPr txBox="1"/>
          <p:nvPr/>
        </p:nvSpPr>
        <p:spPr>
          <a:xfrm>
            <a:off x="652400" y="3402767"/>
            <a:ext cx="8034400" cy="1281120"/>
          </a:xfrm>
          <a:prstGeom prst="rect">
            <a:avLst/>
          </a:prstGeom>
          <a:solidFill>
            <a:schemeClr val="bg1">
              <a:lumMod val="85000"/>
              <a:alpha val="60000"/>
            </a:schemeClr>
          </a:solidFill>
        </p:spPr>
        <p:txBody>
          <a:bodyPr wrap="square" lIns="68580" tIns="34290" rIns="68580" bIns="34290">
            <a:spAutoFit/>
          </a:bodyPr>
          <a:lstStyle/>
          <a:p>
            <a:pPr algn="just">
              <a:lnSpc>
                <a:spcPct val="125000"/>
              </a:lnSpc>
              <a:defRPr/>
            </a:pPr>
            <a:r>
              <a:rPr lang="zh-CN" altLang="en-US" sz="2100" dirty="0">
                <a:latin typeface="Times New Roman" panose="02020603050405020304" pitchFamily="18" charset="0"/>
                <a:ea typeface="黑体" panose="02010609060101010101" pitchFamily="49" charset="-122"/>
                <a:cs typeface="Times New Roman" panose="02020603050405020304" pitchFamily="18" charset="0"/>
              </a:rPr>
              <a:t>材料二：“我们比先进国家落后于</a:t>
            </a:r>
            <a:r>
              <a:rPr lang="en-US" altLang="zh-CN" sz="2100" dirty="0">
                <a:latin typeface="Times New Roman" panose="02020603050405020304" pitchFamily="18" charset="0"/>
                <a:ea typeface="黑体" panose="02010609060101010101" pitchFamily="49" charset="-122"/>
                <a:cs typeface="Times New Roman" panose="02020603050405020304" pitchFamily="18" charset="0"/>
              </a:rPr>
              <a:t>50</a:t>
            </a:r>
            <a:r>
              <a:rPr lang="zh-CN" altLang="en-US" sz="2100" dirty="0">
                <a:latin typeface="Times New Roman" panose="02020603050405020304" pitchFamily="18" charset="0"/>
                <a:ea typeface="黑体" panose="02010609060101010101" pitchFamily="49" charset="-122"/>
                <a:cs typeface="Times New Roman" panose="02020603050405020304" pitchFamily="18" charset="0"/>
              </a:rPr>
              <a:t>或</a:t>
            </a:r>
            <a:r>
              <a:rPr lang="en-US" altLang="zh-CN" sz="2100" dirty="0">
                <a:latin typeface="Times New Roman" panose="02020603050405020304" pitchFamily="18" charset="0"/>
                <a:ea typeface="黑体" panose="02010609060101010101" pitchFamily="49" charset="-122"/>
                <a:cs typeface="Times New Roman" panose="02020603050405020304" pitchFamily="18" charset="0"/>
              </a:rPr>
              <a:t>100</a:t>
            </a:r>
            <a:r>
              <a:rPr lang="zh-CN" altLang="en-US" sz="2100" dirty="0">
                <a:latin typeface="Times New Roman" panose="02020603050405020304" pitchFamily="18" charset="0"/>
                <a:ea typeface="黑体" panose="02010609060101010101" pitchFamily="49" charset="-122"/>
                <a:cs typeface="Times New Roman" panose="02020603050405020304" pitchFamily="18" charset="0"/>
              </a:rPr>
              <a:t>年。我们必须在十年内赶上这个差距。我们必须要做到这一点，否则我们会被摧毁。</a:t>
            </a:r>
            <a:r>
              <a:rPr lang="en-US" altLang="zh-CN" sz="2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100" dirty="0" smtClean="0">
              <a:latin typeface="Times New Roman" panose="02020603050405020304" pitchFamily="18" charset="0"/>
              <a:ea typeface="黑体" panose="02010609060101010101" pitchFamily="49" charset="-122"/>
              <a:cs typeface="Times New Roman" panose="02020603050405020304" pitchFamily="18" charset="0"/>
            </a:endParaRPr>
          </a:p>
          <a:p>
            <a:pPr algn="r">
              <a:lnSpc>
                <a:spcPct val="125000"/>
              </a:lnSpc>
              <a:defRPr/>
            </a:pPr>
            <a:r>
              <a:rPr lang="en-US" altLang="zh-CN" sz="2100"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100" dirty="0">
                <a:latin typeface="Times New Roman" panose="02020603050405020304" pitchFamily="18" charset="0"/>
                <a:ea typeface="黑体" panose="02010609060101010101" pitchFamily="49" charset="-122"/>
                <a:cs typeface="Times New Roman" panose="02020603050405020304" pitchFamily="18" charset="0"/>
              </a:rPr>
              <a:t>1931</a:t>
            </a:r>
            <a:r>
              <a:rPr lang="zh-CN" altLang="en-US" sz="2100" dirty="0">
                <a:latin typeface="Times New Roman" panose="02020603050405020304" pitchFamily="18" charset="0"/>
                <a:ea typeface="黑体" panose="02010609060101010101" pitchFamily="49" charset="-122"/>
                <a:cs typeface="Times New Roman" panose="02020603050405020304" pitchFamily="18" charset="0"/>
              </a:rPr>
              <a:t>年 斯大林</a:t>
            </a:r>
            <a:endParaRPr lang="zh-CN" altLang="en-US" sz="2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5" name="文本框 91"/>
          <p:cNvSpPr txBox="1"/>
          <p:nvPr/>
        </p:nvSpPr>
        <p:spPr>
          <a:xfrm>
            <a:off x="652400" y="1716374"/>
            <a:ext cx="8034400" cy="1568956"/>
          </a:xfrm>
          <a:prstGeom prst="rect">
            <a:avLst/>
          </a:prstGeom>
          <a:solidFill>
            <a:schemeClr val="bg1">
              <a:lumMod val="85000"/>
              <a:alpha val="60000"/>
            </a:schemeClr>
          </a:solidFill>
        </p:spPr>
        <p:txBody>
          <a:bodyPr wrap="square" lIns="68580" tIns="34290" rIns="68580" bIns="34290">
            <a:spAutoFit/>
          </a:bodyPr>
          <a:lstStyle/>
          <a:p>
            <a:pPr algn="just">
              <a:lnSpc>
                <a:spcPct val="125000"/>
              </a:lnSpc>
              <a:defRPr/>
            </a:pPr>
            <a:r>
              <a:rPr lang="zh-CN" altLang="en-US" sz="2000" dirty="0">
                <a:latin typeface="Times New Roman" panose="02020603050405020304" pitchFamily="18" charset="0"/>
                <a:ea typeface="黑体" panose="02010609060101010101" pitchFamily="49" charset="-122"/>
                <a:cs typeface="Times New Roman" panose="02020603050405020304" pitchFamily="18" charset="0"/>
              </a:rPr>
              <a:t>材料一：虽然新经济政策使苏联经济得到复苏，但直到</a:t>
            </a:r>
            <a:r>
              <a:rPr lang="en-US" altLang="zh-CN" sz="2000" dirty="0">
                <a:latin typeface="Times New Roman" panose="02020603050405020304" pitchFamily="18" charset="0"/>
                <a:ea typeface="黑体" panose="02010609060101010101" pitchFamily="49" charset="-122"/>
                <a:cs typeface="Times New Roman" panose="02020603050405020304" pitchFamily="18" charset="0"/>
              </a:rPr>
              <a:t>1928</a:t>
            </a:r>
            <a:r>
              <a:rPr lang="zh-CN" altLang="en-US" sz="2000" dirty="0">
                <a:latin typeface="Times New Roman" panose="02020603050405020304" pitchFamily="18" charset="0"/>
                <a:ea typeface="黑体" panose="02010609060101010101" pitchFamily="49" charset="-122"/>
                <a:cs typeface="Times New Roman" panose="02020603050405020304" pitchFamily="18" charset="0"/>
              </a:rPr>
              <a:t>年，苏联的工业产值还不到德国的一半，美国的八分之一。全国只有不到三万辆拖拉机，</a:t>
            </a:r>
            <a:r>
              <a:rPr lang="en-US" altLang="zh-CN" sz="2000" dirty="0">
                <a:latin typeface="Times New Roman" panose="02020603050405020304" pitchFamily="18" charset="0"/>
                <a:ea typeface="黑体" panose="02010609060101010101" pitchFamily="49" charset="-122"/>
                <a:cs typeface="Times New Roman" panose="02020603050405020304" pitchFamily="18" charset="0"/>
              </a:rPr>
              <a:t>99</a:t>
            </a:r>
            <a:r>
              <a:rPr lang="zh-CN" altLang="en-US" sz="2000" dirty="0">
                <a:latin typeface="Times New Roman" panose="02020603050405020304" pitchFamily="18" charset="0"/>
                <a:ea typeface="黑体" panose="02010609060101010101" pitchFamily="49" charset="-122"/>
                <a:cs typeface="Times New Roman" panose="02020603050405020304" pitchFamily="18" charset="0"/>
              </a:rPr>
              <a:t>％的耕种靠畜力、人力完成。                                       </a:t>
            </a:r>
            <a:endParaRPr lang="en-US" altLang="zh-CN" sz="2000" dirty="0" smtClean="0">
              <a:latin typeface="Times New Roman" panose="02020603050405020304" pitchFamily="18" charset="0"/>
              <a:ea typeface="黑体" panose="02010609060101010101" pitchFamily="49" charset="-122"/>
              <a:cs typeface="Times New Roman" panose="02020603050405020304" pitchFamily="18" charset="0"/>
            </a:endParaRPr>
          </a:p>
          <a:p>
            <a:pPr algn="r">
              <a:lnSpc>
                <a:spcPct val="125000"/>
              </a:lnSpc>
              <a:defRPr/>
            </a:pPr>
            <a:r>
              <a:rPr lang="zh-CN" altLang="en-US" sz="2000" dirty="0" smtClean="0">
                <a:latin typeface="Times New Roman" panose="02020603050405020304" pitchFamily="18" charset="0"/>
                <a:ea typeface="黑体" panose="02010609060101010101" pitchFamily="49" charset="-122"/>
                <a:cs typeface="Times New Roman" panose="02020603050405020304" pitchFamily="18" charset="0"/>
              </a:rPr>
              <a:t>  </a:t>
            </a:r>
            <a:r>
              <a:rPr lang="en-US" altLang="zh-CN" sz="20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dirty="0">
                <a:latin typeface="Times New Roman" panose="02020603050405020304" pitchFamily="18" charset="0"/>
                <a:ea typeface="黑体" panose="02010609060101010101" pitchFamily="49" charset="-122"/>
                <a:cs typeface="Times New Roman" panose="02020603050405020304" pitchFamily="18" charset="0"/>
              </a:rPr>
              <a:t>大国崛起</a:t>
            </a:r>
            <a:r>
              <a:rPr lang="en-US" altLang="zh-CN" sz="2000" dirty="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6" name="文本框 23"/>
          <p:cNvSpPr txBox="1"/>
          <p:nvPr/>
        </p:nvSpPr>
        <p:spPr>
          <a:xfrm>
            <a:off x="2034367" y="1239812"/>
            <a:ext cx="4313968" cy="438582"/>
          </a:xfrm>
          <a:prstGeom prst="rect">
            <a:avLst/>
          </a:prstGeom>
          <a:noFill/>
        </p:spPr>
        <p:txBody>
          <a:bodyPr wrap="square" lIns="68580" tIns="34290" rIns="68580" bIns="34290" rtlCol="0">
            <a:spAutoFit/>
          </a:bodyPr>
          <a:lstStyle/>
          <a:p>
            <a:pPr>
              <a:defRPr/>
            </a:pP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①内部：</a:t>
            </a:r>
            <a:r>
              <a:rPr lang="zh-CN" altLang="en-US" sz="24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苏联工业基础落后；</a:t>
            </a:r>
            <a:endParaRPr lang="en-US" altLang="zh-CN" sz="24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7" name="文本框 25"/>
          <p:cNvSpPr txBox="1"/>
          <p:nvPr/>
        </p:nvSpPr>
        <p:spPr>
          <a:xfrm>
            <a:off x="5449411" y="750878"/>
            <a:ext cx="2607801" cy="461665"/>
          </a:xfrm>
          <a:prstGeom prst="rect">
            <a:avLst/>
          </a:prstGeom>
          <a:noFill/>
        </p:spPr>
        <p:txBody>
          <a:bodyPr wrap="square">
            <a:spAutoFit/>
          </a:bodyPr>
          <a:lstStyle/>
          <a:p>
            <a:r>
              <a:rPr lang="zh-CN" altLang="en-US" sz="24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rPr>
              <a:t>苏联的工业化</a:t>
            </a:r>
            <a:endParaRPr lang="zh-CN" altLang="en-US" sz="24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0"/>
          <p:cNvSpPr txBox="1"/>
          <p:nvPr/>
        </p:nvSpPr>
        <p:spPr>
          <a:xfrm>
            <a:off x="783277" y="830557"/>
            <a:ext cx="1997869" cy="391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R="0" lvl="0" indent="0" fontAlgn="auto">
              <a:lnSpc>
                <a:spcPct val="100000"/>
              </a:lnSpc>
              <a:spcBef>
                <a:spcPts val="0"/>
              </a:spcBef>
              <a:spcAft>
                <a:spcPts val="0"/>
              </a:spcAft>
              <a:buClrTx/>
              <a:buSzTx/>
              <a:buFontTx/>
              <a:buNone/>
              <a:defRPr kumimoji="0" sz="3200" b="0" i="0" u="none" strike="noStrike" cap="none" spc="0" normalizeH="0" baseline="0">
                <a:ln>
                  <a:noFill/>
                </a:ln>
                <a:solidFill>
                  <a:srgbClr val="1E2E4F"/>
                </a:solidFill>
                <a:effectLst/>
                <a:uLnTx/>
                <a:uFillTx/>
                <a:latin typeface="华文新魏" panose="02010800040101010101" pitchFamily="2" charset="-122"/>
                <a:ea typeface="华文新魏"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背景：</a:t>
            </a:r>
            <a:endParaRPr lang="zh-CN" altLang="en-US" sz="24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文本框 29"/>
          <p:cNvSpPr txBox="1"/>
          <p:nvPr/>
        </p:nvSpPr>
        <p:spPr>
          <a:xfrm>
            <a:off x="448644" y="1444908"/>
            <a:ext cx="8298117" cy="1281120"/>
          </a:xfrm>
          <a:prstGeom prst="rect">
            <a:avLst/>
          </a:prstGeom>
          <a:solidFill>
            <a:schemeClr val="bg1">
              <a:lumMod val="85000"/>
              <a:alpha val="60000"/>
            </a:schemeClr>
          </a:solidFill>
        </p:spPr>
        <p:txBody>
          <a:bodyPr wrap="square" lIns="68580" tIns="34290" rIns="68580" bIns="34290">
            <a:spAutoFit/>
          </a:bodyPr>
          <a:lstStyle>
            <a:defPPr>
              <a:defRPr lang="zh-CN"/>
            </a:defPPr>
            <a:lvl1pPr algn="just">
              <a:lnSpc>
                <a:spcPct val="125000"/>
              </a:lnSpc>
              <a:defRPr sz="2100">
                <a:latin typeface="Times New Roman" panose="02020603050405020304" pitchFamily="18" charset="0"/>
                <a:ea typeface="黑体" panose="02010609060101010101" pitchFamily="49" charset="-122"/>
                <a:cs typeface="Times New Roman" panose="02020603050405020304" pitchFamily="18" charset="0"/>
              </a:defRPr>
            </a:lvl1pPr>
          </a:lstStyle>
          <a:p>
            <a:r>
              <a:rPr lang="zh-CN" altLang="en-US" dirty="0"/>
              <a:t>材料三：“没有重工业，就不会有一切现代化国防武器，只要谁高兴，谁就可以蹂躏我们。</a:t>
            </a:r>
            <a:r>
              <a:rPr lang="en-US" altLang="zh-CN" dirty="0"/>
              <a:t>”                                                                        </a:t>
            </a:r>
            <a:endParaRPr lang="en-US" altLang="zh-CN" dirty="0" smtClean="0"/>
          </a:p>
          <a:p>
            <a:pPr algn="r"/>
            <a:r>
              <a:rPr lang="en-US" altLang="zh-CN" dirty="0" smtClean="0"/>
              <a:t>——</a:t>
            </a:r>
            <a:r>
              <a:rPr lang="zh-CN" altLang="en-US" dirty="0"/>
              <a:t>斯大林</a:t>
            </a:r>
            <a:endParaRPr lang="zh-CN" altLang="en-US" dirty="0"/>
          </a:p>
        </p:txBody>
      </p:sp>
      <p:sp>
        <p:nvSpPr>
          <p:cNvPr id="4" name="文本框 21"/>
          <p:cNvSpPr txBox="1"/>
          <p:nvPr/>
        </p:nvSpPr>
        <p:spPr>
          <a:xfrm>
            <a:off x="658133" y="2976889"/>
            <a:ext cx="7879137" cy="438582"/>
          </a:xfrm>
          <a:prstGeom prst="rect">
            <a:avLst/>
          </a:prstGeom>
          <a:noFill/>
        </p:spPr>
        <p:txBody>
          <a:bodyPr wrap="square" lIns="68580" tIns="34290" rIns="68580" bIns="34290">
            <a:spAutoFit/>
          </a:bodyPr>
          <a:lstStyle/>
          <a:p>
            <a:pPr>
              <a:defRPr/>
            </a:pPr>
            <a:r>
              <a:rPr lang="zh-CN" altLang="en-US" sz="24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rPr>
              <a:t>②外部：新生的社会主义国家受到帝国主义的威胁与包围。</a:t>
            </a:r>
            <a:endParaRPr lang="zh-CN" altLang="en-US" sz="24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5" name="文本框 7"/>
          <p:cNvSpPr txBox="1"/>
          <p:nvPr/>
        </p:nvSpPr>
        <p:spPr>
          <a:xfrm>
            <a:off x="2427965" y="3660838"/>
            <a:ext cx="3745256" cy="500137"/>
          </a:xfrm>
          <a:prstGeom prst="rect">
            <a:avLst/>
          </a:prstGeom>
          <a:noFill/>
        </p:spPr>
        <p:txBody>
          <a:bodyPr wrap="none" lIns="68580" tIns="34290" rIns="68580" bIns="34290" rtlCol="0" anchor="t">
            <a:spAutoFit/>
          </a:bodyPr>
          <a:lstStyle/>
          <a:p>
            <a:r>
              <a:rPr lang="zh-CN" altLang="en-US" sz="28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mn-ea"/>
              </a:rPr>
              <a:t>重点：优先发展重工业</a:t>
            </a:r>
            <a:endParaRPr lang="zh-CN" altLang="en-US"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0"/>
          <p:cNvSpPr txBox="1"/>
          <p:nvPr/>
        </p:nvSpPr>
        <p:spPr>
          <a:xfrm>
            <a:off x="644397" y="789932"/>
            <a:ext cx="1033749" cy="391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R="0" lvl="0" indent="0" fontAlgn="auto">
              <a:lnSpc>
                <a:spcPct val="100000"/>
              </a:lnSpc>
              <a:spcBef>
                <a:spcPts val="0"/>
              </a:spcBef>
              <a:spcAft>
                <a:spcPts val="0"/>
              </a:spcAft>
              <a:buClrTx/>
              <a:buSzTx/>
              <a:buFontTx/>
              <a:buNone/>
              <a:defRPr kumimoji="0" sz="3200" b="0" i="0" u="none" strike="noStrike" cap="none" spc="0" normalizeH="0" baseline="0">
                <a:ln>
                  <a:noFill/>
                </a:ln>
                <a:solidFill>
                  <a:srgbClr val="1E2E4F"/>
                </a:solidFill>
                <a:effectLst/>
                <a:uLnTx/>
                <a:uFillTx/>
                <a:latin typeface="华文新魏" panose="02010800040101010101" pitchFamily="2" charset="-122"/>
                <a:ea typeface="华文新魏"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措施：</a:t>
            </a:r>
            <a:endParaRPr lang="zh-CN" altLang="en-US" sz="24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9" name="文本框 18"/>
          <p:cNvSpPr txBox="1"/>
          <p:nvPr/>
        </p:nvSpPr>
        <p:spPr>
          <a:xfrm>
            <a:off x="644397" y="1294961"/>
            <a:ext cx="2688414" cy="438582"/>
          </a:xfrm>
          <a:prstGeom prst="rect">
            <a:avLst/>
          </a:prstGeom>
          <a:noFill/>
        </p:spPr>
        <p:txBody>
          <a:bodyPr wrap="square" lIns="68580" tIns="34290" rIns="68580" bIns="34290">
            <a:spAutoFit/>
          </a:bodyPr>
          <a:lstStyle/>
          <a:p>
            <a:pPr>
              <a:defRPr/>
            </a:pPr>
            <a:r>
              <a:rPr lang="zh-CN" altLang="en-US" sz="24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rPr>
              <a:t>①提出设想：</a:t>
            </a:r>
            <a:endParaRPr lang="zh-CN" altLang="en-US" sz="24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9" name="矩形 11"/>
          <p:cNvSpPr>
            <a:spLocks noChangeArrowheads="1"/>
          </p:cNvSpPr>
          <p:nvPr/>
        </p:nvSpPr>
        <p:spPr bwMode="auto">
          <a:xfrm>
            <a:off x="2543785" y="1308263"/>
            <a:ext cx="6008104" cy="438582"/>
          </a:xfrm>
          <a:prstGeom prst="rect">
            <a:avLst/>
          </a:prstGeom>
          <a:noFill/>
          <a:ln w="9525">
            <a:noFill/>
            <a:miter lim="800000"/>
          </a:ln>
        </p:spPr>
        <p:txBody>
          <a:bodyPr wrap="square" lIns="68580" tIns="34290" rIns="68580" bIns="34290">
            <a:spAutoFit/>
          </a:bodyPr>
          <a:lstStyle/>
          <a:p>
            <a:pPr>
              <a:defRPr/>
            </a:pP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1925</a:t>
            </a:r>
            <a:r>
              <a:rPr lang="zh-CN" altLang="en-US" sz="24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年，斯大林提出实现国家工业化的设想</a:t>
            </a:r>
            <a:endParaRPr lang="zh-CN" altLang="en-US" sz="24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12"/>
          <p:cNvSpPr>
            <a:spLocks noChangeArrowheads="1"/>
          </p:cNvSpPr>
          <p:nvPr/>
        </p:nvSpPr>
        <p:spPr bwMode="auto">
          <a:xfrm>
            <a:off x="2543785" y="1915871"/>
            <a:ext cx="4831376" cy="945580"/>
          </a:xfrm>
          <a:prstGeom prst="rect">
            <a:avLst/>
          </a:prstGeom>
          <a:noFill/>
          <a:ln w="9525">
            <a:noFill/>
            <a:miter lim="800000"/>
          </a:ln>
        </p:spPr>
        <p:txBody>
          <a:bodyPr wrap="square" lIns="68580" tIns="34290" rIns="68580" bIns="34290">
            <a:spAutoFit/>
          </a:bodyPr>
          <a:lstStyle/>
          <a:p>
            <a:pPr>
              <a:lnSpc>
                <a:spcPct val="125000"/>
              </a:lnSpc>
              <a:defRPr/>
            </a:pPr>
            <a:r>
              <a:rPr lang="zh-CN" altLang="en-US" sz="24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从</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1926</a:t>
            </a:r>
            <a:r>
              <a:rPr lang="zh-CN" altLang="en-US" sz="24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年起，苏联开始进行</a:t>
            </a:r>
            <a:r>
              <a:rPr lang="zh-CN" altLang="en-US" sz="2400" b="1" dirty="0" smtClean="0">
                <a:solidFill>
                  <a:prstClr val="black"/>
                </a:solidFill>
                <a:latin typeface="Times New Roman" panose="02020603050405020304" pitchFamily="18" charset="0"/>
                <a:ea typeface="黑体" panose="02010609060101010101" pitchFamily="49" charset="-122"/>
                <a:cs typeface="Times New Roman" panose="02020603050405020304" pitchFamily="18" charset="0"/>
              </a:rPr>
              <a:t>社会</a:t>
            </a:r>
            <a:endParaRPr lang="en-US" altLang="zh-CN" sz="2400" b="1" dirty="0" smtClean="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p>
            <a:pPr>
              <a:lnSpc>
                <a:spcPct val="125000"/>
              </a:lnSpc>
              <a:defRPr/>
            </a:pPr>
            <a:r>
              <a:rPr lang="zh-CN" altLang="en-US" sz="2400" b="1" dirty="0" smtClean="0">
                <a:solidFill>
                  <a:prstClr val="black"/>
                </a:solidFill>
                <a:latin typeface="Times New Roman" panose="02020603050405020304" pitchFamily="18" charset="0"/>
                <a:ea typeface="黑体" panose="02010609060101010101" pitchFamily="49" charset="-122"/>
                <a:cs typeface="Times New Roman" panose="02020603050405020304" pitchFamily="18" charset="0"/>
              </a:rPr>
              <a:t>主义</a:t>
            </a:r>
            <a:r>
              <a:rPr lang="zh-CN" altLang="en-US" sz="24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工业化建设。</a:t>
            </a:r>
            <a:endParaRPr lang="zh-CN" altLang="en-US" sz="24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4"/>
          <p:cNvSpPr>
            <a:spLocks noChangeArrowheads="1"/>
          </p:cNvSpPr>
          <p:nvPr/>
        </p:nvSpPr>
        <p:spPr bwMode="auto">
          <a:xfrm>
            <a:off x="954801" y="3652750"/>
            <a:ext cx="5110305" cy="945580"/>
          </a:xfrm>
          <a:prstGeom prst="rect">
            <a:avLst/>
          </a:prstGeom>
          <a:noFill/>
          <a:ln w="9525">
            <a:noFill/>
            <a:miter lim="800000"/>
          </a:ln>
        </p:spPr>
        <p:txBody>
          <a:bodyPr wrap="square" lIns="68580" tIns="34290" rIns="68580" bIns="34290">
            <a:spAutoFit/>
          </a:bodyPr>
          <a:lstStyle/>
          <a:p>
            <a:pPr>
              <a:lnSpc>
                <a:spcPct val="125000"/>
              </a:lnSpc>
              <a:defRPr/>
            </a:pPr>
            <a:r>
              <a:rPr lang="en-US" altLang="zh-CN" sz="24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1928-1932</a:t>
            </a:r>
            <a:r>
              <a:rPr lang="zh-CN" altLang="en-US" sz="24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年  完成</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第一个</a:t>
            </a:r>
            <a:r>
              <a:rPr lang="zh-CN" altLang="en-US" sz="24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五年计划</a:t>
            </a:r>
            <a:endParaRPr lang="en-US" altLang="zh-CN" sz="24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p>
            <a:pPr>
              <a:lnSpc>
                <a:spcPct val="125000"/>
              </a:lnSpc>
              <a:defRPr/>
            </a:pPr>
            <a:r>
              <a:rPr lang="en-US" altLang="zh-CN" sz="24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1932-1937</a:t>
            </a:r>
            <a:r>
              <a:rPr lang="zh-CN" altLang="en-US" sz="24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年  完成</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sym typeface="+mn-ea"/>
              </a:rPr>
              <a:t>第二个</a:t>
            </a:r>
            <a:r>
              <a:rPr lang="zh-CN" altLang="en-US" sz="24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五年计划</a:t>
            </a:r>
            <a:endParaRPr lang="zh-CN" altLang="en-US" sz="24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13" name="图片 12" descr="背景图案&#10;&#10;描述已自动生成"/>
          <p:cNvPicPr>
            <a:picLocks noChangeAspect="1"/>
          </p:cNvPicPr>
          <p:nvPr/>
        </p:nvPicPr>
        <p:blipFill>
          <a:blip r:embed="rId1" cstate="print">
            <a:alphaModFix amt="85000"/>
            <a:extLst>
              <a:ext uri="{BEBA8EAE-BF5A-486C-A8C5-ECC9F3942E4B}">
                <a14:imgProps xmlns:a14="http://schemas.microsoft.com/office/drawing/2010/main">
                  <a14:imgLayer r:embed="rId2">
                    <a14:imgEffect>
                      <a14:backgroundRemoval t="3516" b="98984" l="3014" r="99892">
                        <a14:foregroundMark x1="37567" y1="9531" x2="65124" y2="8359"/>
                        <a14:foregroundMark x1="65124" y1="8359" x2="71905" y2="13359"/>
                        <a14:foregroundMark x1="37352" y1="3516" x2="28741" y2="10234"/>
                        <a14:foregroundMark x1="7858" y1="78125" x2="72874" y2="80781"/>
                        <a14:foregroundMark x1="77180" y1="63828" x2="96878" y2="88438"/>
                        <a14:foregroundMark x1="96878" y1="88438" x2="25834" y2="97656"/>
                        <a14:foregroundMark x1="25834" y1="97656" x2="16039" y2="82188"/>
                        <a14:foregroundMark x1="16039" y1="82188" x2="16469" y2="74063"/>
                        <a14:foregroundMark x1="3014" y1="69219" x2="4198" y2="97891"/>
                        <a14:foregroundMark x1="97417" y1="73438" x2="99892" y2="98984"/>
                      </a14:backgroundRemoval>
                    </a14:imgEffect>
                  </a14:imgLayer>
                </a14:imgProps>
              </a:ext>
              <a:ext uri="{28A0092B-C50C-407E-A947-70E740481C1C}">
                <a14:useLocalDpi xmlns:a14="http://schemas.microsoft.com/office/drawing/2010/main" val="0"/>
              </a:ext>
            </a:extLst>
          </a:blip>
          <a:stretch>
            <a:fillRect/>
          </a:stretch>
        </p:blipFill>
        <p:spPr>
          <a:xfrm>
            <a:off x="6715593" y="1815450"/>
            <a:ext cx="2182548" cy="3007170"/>
          </a:xfrm>
          <a:prstGeom prst="rect">
            <a:avLst/>
          </a:prstGeom>
        </p:spPr>
      </p:pic>
      <p:sp>
        <p:nvSpPr>
          <p:cNvPr id="25" name="文本框 24"/>
          <p:cNvSpPr txBox="1"/>
          <p:nvPr/>
        </p:nvSpPr>
        <p:spPr>
          <a:xfrm>
            <a:off x="644397" y="1893366"/>
            <a:ext cx="1715091" cy="438582"/>
          </a:xfrm>
          <a:prstGeom prst="rect">
            <a:avLst/>
          </a:prstGeom>
          <a:noFill/>
        </p:spPr>
        <p:txBody>
          <a:bodyPr wrap="square" lIns="68580" tIns="34290" rIns="68580" bIns="34290">
            <a:spAutoFit/>
          </a:bodyPr>
          <a:lstStyle/>
          <a:p>
            <a:pPr>
              <a:defRPr/>
            </a:pPr>
            <a:r>
              <a:rPr lang="zh-CN" altLang="en-US" sz="24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rPr>
              <a:t>②开始建设：</a:t>
            </a:r>
            <a:endParaRPr lang="zh-CN" altLang="en-US" sz="24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6" name="文本框 25"/>
          <p:cNvSpPr txBox="1"/>
          <p:nvPr/>
        </p:nvSpPr>
        <p:spPr>
          <a:xfrm>
            <a:off x="672045" y="3214168"/>
            <a:ext cx="2676691" cy="438582"/>
          </a:xfrm>
          <a:prstGeom prst="rect">
            <a:avLst/>
          </a:prstGeom>
          <a:noFill/>
        </p:spPr>
        <p:txBody>
          <a:bodyPr wrap="square" lIns="68580" tIns="34290" rIns="68580" bIns="34290">
            <a:spAutoFit/>
          </a:bodyPr>
          <a:lstStyle/>
          <a:p>
            <a:pPr>
              <a:defRPr/>
            </a:pPr>
            <a:r>
              <a:rPr lang="zh-CN" altLang="en-US" sz="24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rPr>
              <a:t>③实现完成：</a:t>
            </a:r>
            <a:endParaRPr lang="zh-CN" altLang="en-US" sz="24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0" name="思想气泡: 云 14"/>
          <p:cNvSpPr/>
          <p:nvPr/>
        </p:nvSpPr>
        <p:spPr>
          <a:xfrm>
            <a:off x="4416082" y="607169"/>
            <a:ext cx="4482059" cy="757004"/>
          </a:xfrm>
          <a:custGeom>
            <a:avLst/>
            <a:gdLst>
              <a:gd name="connsiteX0" fmla="*/ 386439 w 4280557"/>
              <a:gd name="connsiteY0" fmla="*/ 251494 h 756058"/>
              <a:gd name="connsiteX1" fmla="*/ 557166 w 4280557"/>
              <a:gd name="connsiteY1" fmla="*/ 120881 h 756058"/>
              <a:gd name="connsiteX2" fmla="*/ 1387712 w 4280557"/>
              <a:gd name="connsiteY2" fmla="*/ 91041 h 756058"/>
              <a:gd name="connsiteX3" fmla="*/ 2225096 w 4280557"/>
              <a:gd name="connsiteY3" fmla="*/ 60064 h 756058"/>
              <a:gd name="connsiteX4" fmla="*/ 2551390 w 4280557"/>
              <a:gd name="connsiteY4" fmla="*/ 3500 h 756058"/>
              <a:gd name="connsiteX5" fmla="*/ 2956061 w 4280557"/>
              <a:gd name="connsiteY5" fmla="*/ 43420 h 756058"/>
              <a:gd name="connsiteX6" fmla="*/ 3513921 w 4280557"/>
              <a:gd name="connsiteY6" fmla="*/ 12075 h 756058"/>
              <a:gd name="connsiteX7" fmla="*/ 3796814 w 4280557"/>
              <a:gd name="connsiteY7" fmla="*/ 97587 h 756058"/>
              <a:gd name="connsiteX8" fmla="*/ 4159869 w 4280557"/>
              <a:gd name="connsiteY8" fmla="*/ 180578 h 756058"/>
              <a:gd name="connsiteX9" fmla="*/ 4143618 w 4280557"/>
              <a:gd name="connsiteY9" fmla="*/ 270570 h 756058"/>
              <a:gd name="connsiteX10" fmla="*/ 4262324 w 4280557"/>
              <a:gd name="connsiteY10" fmla="*/ 408166 h 756058"/>
              <a:gd name="connsiteX11" fmla="*/ 3706248 w 4280557"/>
              <a:gd name="connsiteY11" fmla="*/ 528610 h 756058"/>
              <a:gd name="connsiteX12" fmla="*/ 3507183 w 4280557"/>
              <a:gd name="connsiteY12" fmla="*/ 631815 h 756058"/>
              <a:gd name="connsiteX13" fmla="*/ 2829428 w 4280557"/>
              <a:gd name="connsiteY13" fmla="*/ 644311 h 756058"/>
              <a:gd name="connsiteX14" fmla="*/ 2345091 w 4280557"/>
              <a:gd name="connsiteY14" fmla="*/ 754412 h 756058"/>
              <a:gd name="connsiteX15" fmla="*/ 1632953 w 4280557"/>
              <a:gd name="connsiteY15" fmla="*/ 687207 h 756058"/>
              <a:gd name="connsiteX16" fmla="*/ 575100 w 4280557"/>
              <a:gd name="connsiteY16" fmla="*/ 620807 h 756058"/>
              <a:gd name="connsiteX17" fmla="*/ 109986 w 4280557"/>
              <a:gd name="connsiteY17" fmla="*/ 546916 h 756058"/>
              <a:gd name="connsiteX18" fmla="*/ 209370 w 4280557"/>
              <a:gd name="connsiteY18" fmla="*/ 447176 h 756058"/>
              <a:gd name="connsiteX19" fmla="*/ -496 w 4280557"/>
              <a:gd name="connsiteY19" fmla="*/ 344846 h 756058"/>
              <a:gd name="connsiteX20" fmla="*/ 382772 w 4280557"/>
              <a:gd name="connsiteY20" fmla="*/ 253891 h 756058"/>
              <a:gd name="connsiteX21" fmla="*/ 386439 w 4280557"/>
              <a:gd name="connsiteY21" fmla="*/ 251494 h 756058"/>
              <a:gd name="connsiteX0-1" fmla="*/ 2765310 w 4280557"/>
              <a:gd name="connsiteY0-2" fmla="*/ 1201777 h 756058"/>
              <a:gd name="connsiteX1-3" fmla="*/ 2744308 w 4280557"/>
              <a:gd name="connsiteY1-4" fmla="*/ 1222779 h 756058"/>
              <a:gd name="connsiteX2-5" fmla="*/ 2723306 w 4280557"/>
              <a:gd name="connsiteY2-6" fmla="*/ 1201777 h 756058"/>
              <a:gd name="connsiteX3-7" fmla="*/ 2744308 w 4280557"/>
              <a:gd name="connsiteY3-8" fmla="*/ 1180775 h 756058"/>
              <a:gd name="connsiteX4-9" fmla="*/ 2765310 w 4280557"/>
              <a:gd name="connsiteY4-10" fmla="*/ 1201777 h 756058"/>
              <a:gd name="connsiteX0-11" fmla="*/ 2684881 w 4280557"/>
              <a:gd name="connsiteY0-12" fmla="*/ 1063451 h 756058"/>
              <a:gd name="connsiteX1-13" fmla="*/ 2642878 w 4280557"/>
              <a:gd name="connsiteY1-14" fmla="*/ 1105454 h 756058"/>
              <a:gd name="connsiteX2-15" fmla="*/ 2600875 w 4280557"/>
              <a:gd name="connsiteY2-16" fmla="*/ 1063451 h 756058"/>
              <a:gd name="connsiteX3-17" fmla="*/ 2642878 w 4280557"/>
              <a:gd name="connsiteY3-18" fmla="*/ 1021448 h 756058"/>
              <a:gd name="connsiteX4-19" fmla="*/ 2684881 w 4280557"/>
              <a:gd name="connsiteY4-20" fmla="*/ 1063451 h 756058"/>
              <a:gd name="connsiteX0-21" fmla="*/ 2579615 w 4280557"/>
              <a:gd name="connsiteY0-22" fmla="*/ 891253 h 756058"/>
              <a:gd name="connsiteX1-23" fmla="*/ 2516610 w 4280557"/>
              <a:gd name="connsiteY1-24" fmla="*/ 954258 h 756058"/>
              <a:gd name="connsiteX2-25" fmla="*/ 2453605 w 4280557"/>
              <a:gd name="connsiteY2-26" fmla="*/ 891253 h 756058"/>
              <a:gd name="connsiteX3-27" fmla="*/ 2516610 w 4280557"/>
              <a:gd name="connsiteY3-28" fmla="*/ 828248 h 756058"/>
              <a:gd name="connsiteX4-29" fmla="*/ 2579615 w 4280557"/>
              <a:gd name="connsiteY4-30" fmla="*/ 891253 h 756058"/>
              <a:gd name="connsiteX0-31" fmla="*/ 465015 w 4280557"/>
              <a:gd name="connsiteY0-32" fmla="*/ 458132 h 756058"/>
              <a:gd name="connsiteX1-33" fmla="*/ 214027 w 4280557"/>
              <a:gd name="connsiteY1-34" fmla="*/ 444184 h 756058"/>
              <a:gd name="connsiteX2-35" fmla="*/ 686474 w 4280557"/>
              <a:gd name="connsiteY2-36" fmla="*/ 610779 h 756058"/>
              <a:gd name="connsiteX3-37" fmla="*/ 576686 w 4280557"/>
              <a:gd name="connsiteY3-38" fmla="*/ 617447 h 756058"/>
              <a:gd name="connsiteX4-39" fmla="*/ 1632755 w 4280557"/>
              <a:gd name="connsiteY4-40" fmla="*/ 684127 h 756058"/>
              <a:gd name="connsiteX5-41" fmla="*/ 1566564 w 4280557"/>
              <a:gd name="connsiteY5-42" fmla="*/ 653675 h 756058"/>
              <a:gd name="connsiteX6-43" fmla="*/ 2856380 w 4280557"/>
              <a:gd name="connsiteY6-44" fmla="*/ 608189 h 756058"/>
              <a:gd name="connsiteX7-45" fmla="*/ 2829923 w 4280557"/>
              <a:gd name="connsiteY7-46" fmla="*/ 641599 h 756058"/>
              <a:gd name="connsiteX8-47" fmla="*/ 3381739 w 4280557"/>
              <a:gd name="connsiteY8-48" fmla="*/ 401725 h 756058"/>
              <a:gd name="connsiteX9-49" fmla="*/ 3703870 w 4280557"/>
              <a:gd name="connsiteY9-50" fmla="*/ 526615 h 756058"/>
              <a:gd name="connsiteX10-51" fmla="*/ 4141637 w 4280557"/>
              <a:gd name="connsiteY10-52" fmla="*/ 268715 h 756058"/>
              <a:gd name="connsiteX11-53" fmla="*/ 3998159 w 4280557"/>
              <a:gd name="connsiteY11-54" fmla="*/ 315549 h 756058"/>
              <a:gd name="connsiteX12-55" fmla="*/ 3797408 w 4280557"/>
              <a:gd name="connsiteY12-56" fmla="*/ 94962 h 756058"/>
              <a:gd name="connsiteX13-57" fmla="*/ 3804939 w 4280557"/>
              <a:gd name="connsiteY13-58" fmla="*/ 117083 h 756058"/>
              <a:gd name="connsiteX14-59" fmla="*/ 2881250 w 4280557"/>
              <a:gd name="connsiteY14-60" fmla="*/ 69165 h 756058"/>
              <a:gd name="connsiteX15-61" fmla="*/ 2954773 w 4280557"/>
              <a:gd name="connsiteY15-62" fmla="*/ 40953 h 756058"/>
              <a:gd name="connsiteX16-63" fmla="*/ 2193884 w 4280557"/>
              <a:gd name="connsiteY16-64" fmla="*/ 82606 h 756058"/>
              <a:gd name="connsiteX17-65" fmla="*/ 2229456 w 4280557"/>
              <a:gd name="connsiteY17-66" fmla="*/ 58279 h 756058"/>
              <a:gd name="connsiteX18-67" fmla="*/ 1387217 w 4280557"/>
              <a:gd name="connsiteY18-68" fmla="*/ 90866 h 756058"/>
              <a:gd name="connsiteX19-69" fmla="*/ 1516030 w 4280557"/>
              <a:gd name="connsiteY19-70" fmla="*/ 114458 h 756058"/>
              <a:gd name="connsiteX20-71" fmla="*/ 408931 w 4280557"/>
              <a:gd name="connsiteY20-72" fmla="*/ 276328 h 756058"/>
              <a:gd name="connsiteX21-73" fmla="*/ 386439 w 4280557"/>
              <a:gd name="connsiteY21-74" fmla="*/ 251494 h 75605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43" y="connsiteY6-44"/>
              </a:cxn>
              <a:cxn ang="0">
                <a:pos x="connsiteX7-45" y="connsiteY7-46"/>
              </a:cxn>
              <a:cxn ang="0">
                <a:pos x="connsiteX8-47" y="connsiteY8-48"/>
              </a:cxn>
              <a:cxn ang="0">
                <a:pos x="connsiteX9-49" y="connsiteY9-50"/>
              </a:cxn>
              <a:cxn ang="0">
                <a:pos x="connsiteX10-51" y="connsiteY10-52"/>
              </a:cxn>
              <a:cxn ang="0">
                <a:pos x="connsiteX11-53" y="connsiteY11-54"/>
              </a:cxn>
              <a:cxn ang="0">
                <a:pos x="connsiteX12-55" y="connsiteY12-56"/>
              </a:cxn>
              <a:cxn ang="0">
                <a:pos x="connsiteX13-57" y="connsiteY13-58"/>
              </a:cxn>
              <a:cxn ang="0">
                <a:pos x="connsiteX14-59" y="connsiteY14-60"/>
              </a:cxn>
              <a:cxn ang="0">
                <a:pos x="connsiteX15-61" y="connsiteY15-62"/>
              </a:cxn>
              <a:cxn ang="0">
                <a:pos x="connsiteX16-63" y="connsiteY16-64"/>
              </a:cxn>
              <a:cxn ang="0">
                <a:pos x="connsiteX17-65" y="connsiteY17-66"/>
              </a:cxn>
              <a:cxn ang="0">
                <a:pos x="connsiteX18-67" y="connsiteY18-68"/>
              </a:cxn>
              <a:cxn ang="0">
                <a:pos x="connsiteX19-69" y="connsiteY19-70"/>
              </a:cxn>
              <a:cxn ang="0">
                <a:pos x="connsiteX20-71" y="connsiteY20-72"/>
              </a:cxn>
              <a:cxn ang="0">
                <a:pos x="connsiteX21-73" y="connsiteY21-74"/>
              </a:cxn>
            </a:cxnLst>
            <a:rect l="l" t="t" r="r" b="b"/>
            <a:pathLst>
              <a:path w="4280557" h="756058" extrusionOk="0">
                <a:moveTo>
                  <a:pt x="386439" y="251494"/>
                </a:moveTo>
                <a:cubicBezTo>
                  <a:pt x="365505" y="212668"/>
                  <a:pt x="424912" y="170064"/>
                  <a:pt x="557166" y="120881"/>
                </a:cubicBezTo>
                <a:cubicBezTo>
                  <a:pt x="720750" y="35664"/>
                  <a:pt x="1140032" y="29016"/>
                  <a:pt x="1387712" y="91041"/>
                </a:cubicBezTo>
                <a:cubicBezTo>
                  <a:pt x="1565287" y="49016"/>
                  <a:pt x="1927234" y="28753"/>
                  <a:pt x="2225096" y="60064"/>
                </a:cubicBezTo>
                <a:cubicBezTo>
                  <a:pt x="2317813" y="35841"/>
                  <a:pt x="2402250" y="6406"/>
                  <a:pt x="2551390" y="3500"/>
                </a:cubicBezTo>
                <a:cubicBezTo>
                  <a:pt x="2705278" y="7494"/>
                  <a:pt x="2845645" y="859"/>
                  <a:pt x="2956061" y="43420"/>
                </a:cubicBezTo>
                <a:cubicBezTo>
                  <a:pt x="3117281" y="31297"/>
                  <a:pt x="3318694" y="-55843"/>
                  <a:pt x="3513921" y="12075"/>
                </a:cubicBezTo>
                <a:cubicBezTo>
                  <a:pt x="3656530" y="21399"/>
                  <a:pt x="3776661" y="57762"/>
                  <a:pt x="3796814" y="97587"/>
                </a:cubicBezTo>
                <a:cubicBezTo>
                  <a:pt x="3975833" y="96545"/>
                  <a:pt x="4102535" y="141726"/>
                  <a:pt x="4159869" y="180578"/>
                </a:cubicBezTo>
                <a:cubicBezTo>
                  <a:pt x="4201334" y="209540"/>
                  <a:pt x="4190069" y="239554"/>
                  <a:pt x="4143618" y="270570"/>
                </a:cubicBezTo>
                <a:cubicBezTo>
                  <a:pt x="4255552" y="300802"/>
                  <a:pt x="4313273" y="355573"/>
                  <a:pt x="4262324" y="408166"/>
                </a:cubicBezTo>
                <a:cubicBezTo>
                  <a:pt x="4183119" y="483244"/>
                  <a:pt x="3965748" y="482390"/>
                  <a:pt x="3706248" y="528610"/>
                </a:cubicBezTo>
                <a:cubicBezTo>
                  <a:pt x="3710537" y="576897"/>
                  <a:pt x="3638084" y="606988"/>
                  <a:pt x="3507183" y="631815"/>
                </a:cubicBezTo>
                <a:cubicBezTo>
                  <a:pt x="3321953" y="660693"/>
                  <a:pt x="3025753" y="680216"/>
                  <a:pt x="2829428" y="644311"/>
                </a:cubicBezTo>
                <a:cubicBezTo>
                  <a:pt x="2776232" y="681913"/>
                  <a:pt x="2572012" y="744785"/>
                  <a:pt x="2345091" y="754412"/>
                </a:cubicBezTo>
                <a:cubicBezTo>
                  <a:pt x="2104005" y="784707"/>
                  <a:pt x="1780086" y="771549"/>
                  <a:pt x="1632953" y="687207"/>
                </a:cubicBezTo>
                <a:cubicBezTo>
                  <a:pt x="1278165" y="753756"/>
                  <a:pt x="822390" y="749462"/>
                  <a:pt x="575100" y="620807"/>
                </a:cubicBezTo>
                <a:cubicBezTo>
                  <a:pt x="378221" y="640009"/>
                  <a:pt x="170554" y="591933"/>
                  <a:pt x="109986" y="546916"/>
                </a:cubicBezTo>
                <a:cubicBezTo>
                  <a:pt x="65436" y="515840"/>
                  <a:pt x="104523" y="475139"/>
                  <a:pt x="209370" y="447176"/>
                </a:cubicBezTo>
                <a:cubicBezTo>
                  <a:pt x="56375" y="420700"/>
                  <a:pt x="-14291" y="393671"/>
                  <a:pt x="-496" y="344846"/>
                </a:cubicBezTo>
                <a:cubicBezTo>
                  <a:pt x="31799" y="312964"/>
                  <a:pt x="190360" y="253880"/>
                  <a:pt x="382772" y="253891"/>
                </a:cubicBezTo>
                <a:cubicBezTo>
                  <a:pt x="383858" y="253177"/>
                  <a:pt x="385283" y="252110"/>
                  <a:pt x="386439" y="251494"/>
                </a:cubicBezTo>
                <a:close/>
              </a:path>
              <a:path w="4280557" h="756058" extrusionOk="0">
                <a:moveTo>
                  <a:pt x="2765310" y="1201777"/>
                </a:moveTo>
                <a:cubicBezTo>
                  <a:pt x="2764683" y="1215019"/>
                  <a:pt x="2755618" y="1222333"/>
                  <a:pt x="2744308" y="1222779"/>
                </a:cubicBezTo>
                <a:cubicBezTo>
                  <a:pt x="2732341" y="1222272"/>
                  <a:pt x="2725114" y="1211930"/>
                  <a:pt x="2723306" y="1201777"/>
                </a:cubicBezTo>
                <a:cubicBezTo>
                  <a:pt x="2722113" y="1191824"/>
                  <a:pt x="2731270" y="1179866"/>
                  <a:pt x="2744308" y="1180775"/>
                </a:cubicBezTo>
                <a:cubicBezTo>
                  <a:pt x="2756034" y="1178004"/>
                  <a:pt x="2765139" y="1190388"/>
                  <a:pt x="2765310" y="1201777"/>
                </a:cubicBezTo>
                <a:close/>
              </a:path>
              <a:path w="4280557" h="756058" extrusionOk="0">
                <a:moveTo>
                  <a:pt x="2684881" y="1063451"/>
                </a:moveTo>
                <a:cubicBezTo>
                  <a:pt x="2683187" y="1086811"/>
                  <a:pt x="2670886" y="1108067"/>
                  <a:pt x="2642878" y="1105454"/>
                </a:cubicBezTo>
                <a:cubicBezTo>
                  <a:pt x="2619891" y="1106521"/>
                  <a:pt x="2600935" y="1085719"/>
                  <a:pt x="2600875" y="1063451"/>
                </a:cubicBezTo>
                <a:cubicBezTo>
                  <a:pt x="2597500" y="1043384"/>
                  <a:pt x="2621227" y="1022931"/>
                  <a:pt x="2642878" y="1021448"/>
                </a:cubicBezTo>
                <a:cubicBezTo>
                  <a:pt x="2667431" y="1022284"/>
                  <a:pt x="2683627" y="1035904"/>
                  <a:pt x="2684881" y="1063451"/>
                </a:cubicBezTo>
                <a:close/>
              </a:path>
              <a:path w="4280557" h="756058" extrusionOk="0">
                <a:moveTo>
                  <a:pt x="2579615" y="891253"/>
                </a:moveTo>
                <a:cubicBezTo>
                  <a:pt x="2575922" y="928549"/>
                  <a:pt x="2551217" y="952869"/>
                  <a:pt x="2516610" y="954258"/>
                </a:cubicBezTo>
                <a:cubicBezTo>
                  <a:pt x="2480723" y="954793"/>
                  <a:pt x="2459481" y="920547"/>
                  <a:pt x="2453605" y="891253"/>
                </a:cubicBezTo>
                <a:cubicBezTo>
                  <a:pt x="2454051" y="858379"/>
                  <a:pt x="2482149" y="836388"/>
                  <a:pt x="2516610" y="828248"/>
                </a:cubicBezTo>
                <a:cubicBezTo>
                  <a:pt x="2559276" y="827504"/>
                  <a:pt x="2572901" y="860015"/>
                  <a:pt x="2579615" y="891253"/>
                </a:cubicBezTo>
                <a:close/>
              </a:path>
              <a:path w="4280557" h="756058" fill="none" extrusionOk="0">
                <a:moveTo>
                  <a:pt x="465015" y="458132"/>
                </a:moveTo>
                <a:cubicBezTo>
                  <a:pt x="374446" y="455369"/>
                  <a:pt x="282766" y="446827"/>
                  <a:pt x="214027" y="444184"/>
                </a:cubicBezTo>
                <a:moveTo>
                  <a:pt x="686474" y="610779"/>
                </a:moveTo>
                <a:cubicBezTo>
                  <a:pt x="644457" y="612021"/>
                  <a:pt x="613651" y="614784"/>
                  <a:pt x="576686" y="617447"/>
                </a:cubicBezTo>
                <a:moveTo>
                  <a:pt x="1632755" y="684127"/>
                </a:moveTo>
                <a:cubicBezTo>
                  <a:pt x="1604631" y="674936"/>
                  <a:pt x="1587015" y="662084"/>
                  <a:pt x="1566564" y="653675"/>
                </a:cubicBezTo>
                <a:moveTo>
                  <a:pt x="2856380" y="608189"/>
                </a:moveTo>
                <a:cubicBezTo>
                  <a:pt x="2853612" y="616341"/>
                  <a:pt x="2844433" y="631348"/>
                  <a:pt x="2829923" y="641599"/>
                </a:cubicBezTo>
                <a:moveTo>
                  <a:pt x="3381739" y="401725"/>
                </a:moveTo>
                <a:cubicBezTo>
                  <a:pt x="3574759" y="429365"/>
                  <a:pt x="3705314" y="480297"/>
                  <a:pt x="3703870" y="526615"/>
                </a:cubicBezTo>
                <a:moveTo>
                  <a:pt x="4141637" y="268715"/>
                </a:moveTo>
                <a:cubicBezTo>
                  <a:pt x="4103451" y="291867"/>
                  <a:pt x="4062256" y="304641"/>
                  <a:pt x="3998159" y="315549"/>
                </a:cubicBezTo>
                <a:moveTo>
                  <a:pt x="3797408" y="94962"/>
                </a:moveTo>
                <a:cubicBezTo>
                  <a:pt x="3801878" y="102491"/>
                  <a:pt x="3805952" y="109221"/>
                  <a:pt x="3804939" y="117083"/>
                </a:cubicBezTo>
                <a:moveTo>
                  <a:pt x="2881250" y="69165"/>
                </a:moveTo>
                <a:cubicBezTo>
                  <a:pt x="2902275" y="61003"/>
                  <a:pt x="2924901" y="45879"/>
                  <a:pt x="2954773" y="40953"/>
                </a:cubicBezTo>
                <a:moveTo>
                  <a:pt x="2193884" y="82606"/>
                </a:moveTo>
                <a:cubicBezTo>
                  <a:pt x="2199991" y="72292"/>
                  <a:pt x="2214996" y="65359"/>
                  <a:pt x="2229456" y="58279"/>
                </a:cubicBezTo>
                <a:moveTo>
                  <a:pt x="1387217" y="90866"/>
                </a:moveTo>
                <a:cubicBezTo>
                  <a:pt x="1431666" y="105671"/>
                  <a:pt x="1480092" y="105063"/>
                  <a:pt x="1516030" y="114458"/>
                </a:cubicBezTo>
                <a:moveTo>
                  <a:pt x="408931" y="276328"/>
                </a:moveTo>
                <a:cubicBezTo>
                  <a:pt x="396318" y="268335"/>
                  <a:pt x="392772" y="261406"/>
                  <a:pt x="386439" y="251494"/>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070C0"/>
                </a:solidFill>
                <a:effectLst/>
                <a:uLnTx/>
                <a:uFillTx/>
                <a:latin typeface="黑体" panose="02010609060101010101" pitchFamily="49" charset="-122"/>
                <a:ea typeface="黑体" panose="02010609060101010101" pitchFamily="49" charset="-122"/>
              </a:rPr>
              <a:t>重点：优先发展重工业！</a:t>
            </a:r>
            <a:endParaRPr kumimoji="0" lang="zh-CN" altLang="en-US" sz="2400" b="1" i="0" u="none" strike="noStrike" kern="1200" cap="none" spc="0" normalizeH="0" baseline="0" noProof="0" dirty="0">
              <a:ln>
                <a:noFill/>
              </a:ln>
              <a:solidFill>
                <a:srgbClr val="0070C0"/>
              </a:solidFill>
              <a:effectLst/>
              <a:uLnTx/>
              <a:uFillTx/>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9" grpId="0"/>
      <p:bldP spid="10" grpId="0"/>
      <p:bldP spid="11" grpId="0"/>
      <p:bldP spid="25"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media1.wmv">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962898" y="1026826"/>
            <a:ext cx="7671433" cy="326035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6" name="Picture 2" descr="http://p0.so.qhimgs1.com/bdr/_240_/t01b877dc34a39cd434.jpg"/>
          <p:cNvPicPr/>
          <p:nvPr>
            <p:custDataLst>
              <p:tags r:id="rId1"/>
            </p:custDataLst>
          </p:nvPr>
        </p:nvPicPr>
        <p:blipFill>
          <a:blip r:embed="rId2"/>
          <a:stretch>
            <a:fillRect/>
          </a:stretch>
        </p:blipFill>
        <p:spPr>
          <a:xfrm>
            <a:off x="6408169" y="223751"/>
            <a:ext cx="2158390" cy="1686659"/>
          </a:xfrm>
          <a:prstGeom prst="rect">
            <a:avLst/>
          </a:prstGeom>
          <a:noFill/>
          <a:ln>
            <a:noFill/>
            <a:miter lim="800000"/>
            <a:headEnd/>
            <a:tailEnd/>
          </a:ln>
        </p:spPr>
      </p:pic>
      <p:pic>
        <p:nvPicPr>
          <p:cNvPr id="44034" name="图片 19"/>
          <p:cNvPicPr>
            <a:picLocks noChangeAspect="1"/>
          </p:cNvPicPr>
          <p:nvPr/>
        </p:nvPicPr>
        <p:blipFill>
          <a:blip r:embed="rId3"/>
          <a:srcRect t="8768"/>
          <a:stretch>
            <a:fillRect/>
          </a:stretch>
        </p:blipFill>
        <p:spPr>
          <a:xfrm>
            <a:off x="3553725" y="277866"/>
            <a:ext cx="2147992" cy="1659612"/>
          </a:xfrm>
          <a:prstGeom prst="rect">
            <a:avLst/>
          </a:prstGeom>
          <a:noFill/>
          <a:ln w="9525">
            <a:noFill/>
          </a:ln>
        </p:spPr>
      </p:pic>
      <p:grpSp>
        <p:nvGrpSpPr>
          <p:cNvPr id="44038" name="组合 1"/>
          <p:cNvGrpSpPr/>
          <p:nvPr/>
        </p:nvGrpSpPr>
        <p:grpSpPr>
          <a:xfrm>
            <a:off x="6087609" y="2400635"/>
            <a:ext cx="2720317" cy="2358289"/>
            <a:chOff x="4450179" y="3657976"/>
            <a:chExt cx="4778227" cy="3983718"/>
          </a:xfrm>
        </p:grpSpPr>
        <p:pic>
          <p:nvPicPr>
            <p:cNvPr id="44039" name="图片 22533"/>
            <p:cNvPicPr>
              <a:picLocks noChangeAspect="1"/>
            </p:cNvPicPr>
            <p:nvPr/>
          </p:nvPicPr>
          <p:blipFill>
            <a:blip r:embed="rId4"/>
            <a:srcRect l="47775" t="53510" r="16335" b="13136"/>
            <a:stretch>
              <a:fillRect/>
            </a:stretch>
          </p:blipFill>
          <p:spPr>
            <a:xfrm>
              <a:off x="4450179" y="3657976"/>
              <a:ext cx="4778227" cy="3187185"/>
            </a:xfrm>
            <a:prstGeom prst="rect">
              <a:avLst/>
            </a:prstGeom>
            <a:noFill/>
            <a:ln w="9525">
              <a:noFill/>
            </a:ln>
          </p:spPr>
        </p:pic>
        <p:sp>
          <p:nvSpPr>
            <p:cNvPr id="44040" name="Rectangle 5"/>
            <p:cNvSpPr/>
            <p:nvPr/>
          </p:nvSpPr>
          <p:spPr>
            <a:xfrm>
              <a:off x="5013241" y="6934941"/>
              <a:ext cx="4121787" cy="706753"/>
            </a:xfrm>
            <a:prstGeom prst="rect">
              <a:avLst/>
            </a:prstGeom>
            <a:solidFill>
              <a:schemeClr val="bg1">
                <a:alpha val="0"/>
              </a:schemeClr>
            </a:solidFill>
            <a:ln w="9525">
              <a:noFill/>
            </a:ln>
          </p:spPr>
          <p:txBody>
            <a:bodyPr anchor="t" anchorCtr="0">
              <a:spAutoFit/>
            </a:bodyPr>
            <a:lstStyle/>
            <a:p>
              <a:pPr algn="ctr" eaLnBrk="0" hangingPunct="0">
                <a:spcBef>
                  <a:spcPct val="50000"/>
                </a:spcBef>
              </a:pPr>
              <a:r>
                <a:rPr lang="zh-CN" altLang="en-US" sz="2000" b="1" dirty="0">
                  <a:latin typeface="黑体" panose="02010609060101010101" pitchFamily="49" charset="-122"/>
                  <a:ea typeface="黑体" panose="02010609060101010101" pitchFamily="49" charset="-122"/>
                </a:rPr>
                <a:t>喀秋莎火箭在怒吼</a:t>
              </a:r>
              <a:endParaRPr lang="zh-CN" altLang="en-US" sz="2000" b="1" dirty="0">
                <a:latin typeface="黑体" panose="02010609060101010101" pitchFamily="49" charset="-122"/>
                <a:ea typeface="黑体" panose="02010609060101010101" pitchFamily="49" charset="-122"/>
              </a:endParaRPr>
            </a:p>
          </p:txBody>
        </p:sp>
      </p:grpSp>
      <p:grpSp>
        <p:nvGrpSpPr>
          <p:cNvPr id="44043" name="组合 11"/>
          <p:cNvGrpSpPr/>
          <p:nvPr/>
        </p:nvGrpSpPr>
        <p:grpSpPr>
          <a:xfrm>
            <a:off x="320095" y="2400635"/>
            <a:ext cx="2906163" cy="2709442"/>
            <a:chOff x="7988590" y="726543"/>
            <a:chExt cx="5505939" cy="6498822"/>
          </a:xfrm>
        </p:grpSpPr>
        <p:pic>
          <p:nvPicPr>
            <p:cNvPr id="44044" name="Picture 2" descr="t-34 2"/>
            <p:cNvPicPr>
              <a:picLocks noChangeAspect="1"/>
            </p:cNvPicPr>
            <p:nvPr/>
          </p:nvPicPr>
          <p:blipFill>
            <a:blip r:embed="rId5"/>
            <a:stretch>
              <a:fillRect/>
            </a:stretch>
          </p:blipFill>
          <p:spPr>
            <a:xfrm>
              <a:off x="8087406" y="726543"/>
              <a:ext cx="5112191" cy="4045182"/>
            </a:xfrm>
            <a:prstGeom prst="rect">
              <a:avLst/>
            </a:prstGeom>
            <a:noFill/>
            <a:ln w="9525">
              <a:noFill/>
            </a:ln>
          </p:spPr>
        </p:pic>
        <p:sp>
          <p:nvSpPr>
            <p:cNvPr id="44045" name="Text Box 3"/>
            <p:cNvSpPr txBox="1"/>
            <p:nvPr/>
          </p:nvSpPr>
          <p:spPr>
            <a:xfrm>
              <a:off x="7988590" y="4789213"/>
              <a:ext cx="5505939" cy="2436152"/>
            </a:xfrm>
            <a:prstGeom prst="rect">
              <a:avLst/>
            </a:prstGeom>
            <a:solidFill>
              <a:schemeClr val="bg1">
                <a:alpha val="0"/>
              </a:schemeClr>
            </a:solidFill>
            <a:ln w="9525">
              <a:noFill/>
            </a:ln>
          </p:spPr>
          <p:txBody>
            <a:bodyPr wrap="square" anchor="t" anchorCtr="0">
              <a:spAutoFit/>
            </a:bodyPr>
            <a:lstStyle/>
            <a:p>
              <a:pPr>
                <a:spcBef>
                  <a:spcPct val="50000"/>
                </a:spcBef>
              </a:pPr>
              <a:r>
                <a:rPr lang="en-US" altLang="zh-CN" sz="2000" b="1" dirty="0">
                  <a:latin typeface="黑体" panose="02010609060101010101" pitchFamily="49" charset="-122"/>
                  <a:ea typeface="黑体" panose="02010609060101010101" pitchFamily="49" charset="-122"/>
                </a:rPr>
                <a:t>T-34</a:t>
              </a:r>
              <a:r>
                <a:rPr lang="zh-CN" altLang="en-US" sz="2000" b="1" dirty="0">
                  <a:latin typeface="黑体" panose="02010609060101010101" pitchFamily="49" charset="-122"/>
                  <a:ea typeface="黑体" panose="02010609060101010101" pitchFamily="49" charset="-122"/>
                </a:rPr>
                <a:t>型坦克，二战中性能最好的坦克之一，共生产了四万辆</a:t>
              </a:r>
              <a:endParaRPr lang="zh-CN" altLang="en-US" sz="2000" b="1" dirty="0">
                <a:latin typeface="黑体" panose="02010609060101010101" pitchFamily="49" charset="-122"/>
                <a:ea typeface="黑体" panose="02010609060101010101" pitchFamily="49" charset="-122"/>
              </a:endParaRPr>
            </a:p>
          </p:txBody>
        </p:sp>
      </p:grpSp>
      <p:pic>
        <p:nvPicPr>
          <p:cNvPr id="44046" name="Picture 2" descr="苏联第一个五年计划的重点项目之一——第聂伯河上的大坝"/>
          <p:cNvPicPr>
            <a:picLocks noChangeAspect="1"/>
          </p:cNvPicPr>
          <p:nvPr/>
        </p:nvPicPr>
        <p:blipFill>
          <a:blip r:embed="rId6"/>
          <a:srcRect l="16476" t="8" r="1694" b="1833"/>
          <a:stretch>
            <a:fillRect/>
          </a:stretch>
        </p:blipFill>
        <p:spPr>
          <a:xfrm>
            <a:off x="561498" y="259893"/>
            <a:ext cx="2219344" cy="1677585"/>
          </a:xfrm>
          <a:prstGeom prst="rect">
            <a:avLst/>
          </a:prstGeom>
          <a:noFill/>
          <a:ln w="9525">
            <a:noFill/>
          </a:ln>
        </p:spPr>
      </p:pic>
      <p:sp>
        <p:nvSpPr>
          <p:cNvPr id="44048" name="Text Box 3"/>
          <p:cNvSpPr txBox="1"/>
          <p:nvPr/>
        </p:nvSpPr>
        <p:spPr>
          <a:xfrm>
            <a:off x="445723" y="1919505"/>
            <a:ext cx="2735706" cy="377026"/>
          </a:xfrm>
          <a:prstGeom prst="rect">
            <a:avLst/>
          </a:prstGeom>
          <a:solidFill>
            <a:schemeClr val="bg1">
              <a:alpha val="0"/>
            </a:schemeClr>
          </a:solidFill>
          <a:ln w="9525">
            <a:noFill/>
          </a:ln>
        </p:spPr>
        <p:txBody>
          <a:bodyPr wrap="square" lIns="68580" tIns="34290" rIns="68580" bIns="34290" anchor="t" anchorCtr="0">
            <a:spAutoFit/>
          </a:bodyPr>
          <a:lstStyle/>
          <a:p>
            <a:pPr>
              <a:spcBef>
                <a:spcPct val="50000"/>
              </a:spcBef>
            </a:pPr>
            <a:r>
              <a:rPr lang="zh-CN" altLang="en-US" sz="2000" b="1" dirty="0">
                <a:latin typeface="黑体" panose="02010609060101010101" pitchFamily="49" charset="-122"/>
                <a:ea typeface="黑体" panose="02010609060101010101" pitchFamily="49" charset="-122"/>
              </a:rPr>
              <a:t>第聂伯河上的水电站</a:t>
            </a:r>
            <a:endParaRPr lang="zh-CN" altLang="en-US" sz="2000" b="1" dirty="0">
              <a:latin typeface="黑体" panose="02010609060101010101" pitchFamily="49" charset="-122"/>
              <a:ea typeface="黑体" panose="02010609060101010101" pitchFamily="49" charset="-122"/>
            </a:endParaRPr>
          </a:p>
        </p:txBody>
      </p:sp>
      <p:sp>
        <p:nvSpPr>
          <p:cNvPr id="44049" name="Rectangle 3"/>
          <p:cNvSpPr/>
          <p:nvPr/>
        </p:nvSpPr>
        <p:spPr>
          <a:xfrm>
            <a:off x="6134481" y="1919505"/>
            <a:ext cx="2705766" cy="377026"/>
          </a:xfrm>
          <a:prstGeom prst="rect">
            <a:avLst/>
          </a:prstGeom>
          <a:solidFill>
            <a:schemeClr val="bg1">
              <a:alpha val="0"/>
            </a:schemeClr>
          </a:solidFill>
          <a:ln w="9525">
            <a:noFill/>
          </a:ln>
        </p:spPr>
        <p:txBody>
          <a:bodyPr wrap="square" lIns="68580" tIns="34290" rIns="68580" bIns="34290" anchor="t" anchorCtr="0">
            <a:spAutoFit/>
          </a:bodyPr>
          <a:lstStyle/>
          <a:p>
            <a:pPr algn="r">
              <a:spcBef>
                <a:spcPct val="50000"/>
              </a:spcBef>
            </a:pPr>
            <a:r>
              <a:rPr lang="zh-CN" altLang="en-US" sz="2000" b="1" dirty="0">
                <a:latin typeface="黑体" panose="02010609060101010101" pitchFamily="49" charset="-122"/>
                <a:ea typeface="黑体" panose="02010609060101010101" pitchFamily="49" charset="-122"/>
              </a:rPr>
              <a:t>斯大林格勒拖拉机厂</a:t>
            </a:r>
            <a:endParaRPr lang="zh-CN" altLang="en-US" sz="2000" b="1" dirty="0">
              <a:latin typeface="黑体" panose="02010609060101010101" pitchFamily="49" charset="-122"/>
              <a:ea typeface="黑体" panose="02010609060101010101" pitchFamily="49" charset="-122"/>
            </a:endParaRPr>
          </a:p>
        </p:txBody>
      </p:sp>
      <p:sp>
        <p:nvSpPr>
          <p:cNvPr id="44050" name="Text Box 9"/>
          <p:cNvSpPr txBox="1"/>
          <p:nvPr/>
        </p:nvSpPr>
        <p:spPr>
          <a:xfrm>
            <a:off x="3673655" y="1946553"/>
            <a:ext cx="1908131" cy="377026"/>
          </a:xfrm>
          <a:prstGeom prst="rect">
            <a:avLst/>
          </a:prstGeom>
          <a:noFill/>
          <a:ln w="9525">
            <a:noFill/>
          </a:ln>
        </p:spPr>
        <p:txBody>
          <a:bodyPr wrap="square" lIns="68580" tIns="34290" rIns="68580" bIns="34290" anchor="t" anchorCtr="0">
            <a:spAutoFit/>
          </a:bodyPr>
          <a:lstStyle/>
          <a:p>
            <a:pPr>
              <a:spcBef>
                <a:spcPct val="50000"/>
              </a:spcBef>
            </a:pPr>
            <a:r>
              <a:rPr lang="en-US" altLang="zh-CN" sz="2000" b="1" dirty="0">
                <a:latin typeface="Times New Roman" panose="02020603050405020304" pitchFamily="18" charset="0"/>
                <a:ea typeface="黑体" panose="02010609060101010101" pitchFamily="49" charset="-122"/>
              </a:rPr>
              <a:t> </a:t>
            </a:r>
            <a:r>
              <a:rPr lang="zh-CN" altLang="en-US" sz="2000" b="1" dirty="0">
                <a:latin typeface="Times New Roman" panose="02020603050405020304" pitchFamily="18" charset="0"/>
                <a:ea typeface="黑体" panose="02010609060101010101" pitchFamily="49" charset="-122"/>
              </a:rPr>
              <a:t>莫斯科地铁站</a:t>
            </a:r>
            <a:endParaRPr lang="zh-CN" altLang="en-US" sz="2000" b="1" dirty="0">
              <a:latin typeface="Times New Roman" panose="02020603050405020304" pitchFamily="18" charset="0"/>
              <a:ea typeface="黑体" panose="02010609060101010101" pitchFamily="49" charset="-122"/>
            </a:endParaRPr>
          </a:p>
        </p:txBody>
      </p:sp>
      <p:grpSp>
        <p:nvGrpSpPr>
          <p:cNvPr id="12" name="组合 11"/>
          <p:cNvGrpSpPr/>
          <p:nvPr/>
        </p:nvGrpSpPr>
        <p:grpSpPr>
          <a:xfrm>
            <a:off x="3314924" y="2400635"/>
            <a:ext cx="2566248" cy="2608944"/>
            <a:chOff x="10633608" y="7652691"/>
            <a:chExt cx="5120763" cy="3975046"/>
          </a:xfrm>
        </p:grpSpPr>
        <p:pic>
          <p:nvPicPr>
            <p:cNvPr id="9" name="图片 8" descr="图片包含 户外, 工厂, 建筑物, 黑色&#10;&#10;描述已自动生成"/>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633608" y="7652691"/>
              <a:ext cx="5120763" cy="2921898"/>
            </a:xfrm>
            <a:prstGeom prst="rect">
              <a:avLst/>
            </a:prstGeom>
            <a:ln w="38100" cap="sq">
              <a:noFill/>
              <a:prstDash val="solid"/>
              <a:miter lim="800000"/>
              <a:headEnd/>
              <a:tailEnd/>
            </a:ln>
            <a:effectLst>
              <a:outerShdw blurRad="50800" dist="38100" dir="2700000" algn="tl" rotWithShape="0">
                <a:srgbClr val="000000">
                  <a:alpha val="43000"/>
                </a:srgbClr>
              </a:outerShdw>
            </a:effectLst>
          </p:spPr>
        </p:pic>
        <p:sp>
          <p:nvSpPr>
            <p:cNvPr id="80" name="Rectangle 34"/>
            <p:cNvSpPr/>
            <p:nvPr/>
          </p:nvSpPr>
          <p:spPr>
            <a:xfrm>
              <a:off x="10668967" y="10549186"/>
              <a:ext cx="5050045" cy="1078551"/>
            </a:xfrm>
            <a:prstGeom prst="rect">
              <a:avLst/>
            </a:prstGeom>
            <a:solidFill>
              <a:schemeClr val="bg1"/>
            </a:solidFill>
            <a:ln w="9525">
              <a:noFill/>
            </a:ln>
          </p:spPr>
          <p:txBody>
            <a:bodyPr wrap="square" anchor="ctr">
              <a:spAutoFit/>
            </a:bodyPr>
            <a:lstStyle/>
            <a:p>
              <a:pPr algn="ctr"/>
              <a:r>
                <a:rPr lang="zh-CN" altLang="en-US" sz="2000" b="1" dirty="0" smtClean="0">
                  <a:latin typeface="微软雅黑" panose="020B0503020204020204" charset="-122"/>
                  <a:ea typeface="微软雅黑" panose="020B0503020204020204" charset="-122"/>
                </a:rPr>
                <a:t>马格尼托哥尔斯克</a:t>
              </a:r>
              <a:endParaRPr lang="en-US" altLang="zh-CN" sz="2000" b="1" dirty="0" smtClean="0">
                <a:latin typeface="微软雅黑" panose="020B0503020204020204" charset="-122"/>
                <a:ea typeface="微软雅黑" panose="020B0503020204020204" charset="-122"/>
              </a:endParaRPr>
            </a:p>
            <a:p>
              <a:pPr algn="ctr"/>
              <a:r>
                <a:rPr lang="zh-CN" altLang="en-US" sz="2000" b="1" dirty="0" smtClean="0">
                  <a:latin typeface="微软雅黑" panose="020B0503020204020204" charset="-122"/>
                  <a:ea typeface="微软雅黑" panose="020B0503020204020204" charset="-122"/>
                </a:rPr>
                <a:t>大</a:t>
              </a:r>
              <a:r>
                <a:rPr lang="zh-CN" altLang="en-US" sz="2000" b="1" dirty="0">
                  <a:latin typeface="微软雅黑" panose="020B0503020204020204" charset="-122"/>
                  <a:ea typeface="微软雅黑" panose="020B0503020204020204" charset="-122"/>
                </a:rPr>
                <a:t>型钢铁厂</a:t>
              </a:r>
              <a:endParaRPr lang="zh-CN" altLang="en-US" sz="2000" b="1" dirty="0">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28942" y="1052840"/>
            <a:ext cx="7160948" cy="1177245"/>
          </a:xfrm>
          <a:prstGeom prst="rect">
            <a:avLst/>
          </a:prstGeom>
          <a:solidFill>
            <a:schemeClr val="bg2"/>
          </a:solidFill>
        </p:spPr>
        <p:txBody>
          <a:bodyPr wrap="square" lIns="68580" tIns="34290" rIns="68580" bIns="34290">
            <a:spAutoFit/>
          </a:bodyPr>
          <a:lstStyle/>
          <a:p>
            <a:pPr>
              <a:lnSpc>
                <a:spcPct val="150000"/>
              </a:lnSpc>
            </a:pPr>
            <a:r>
              <a:rPr lang="zh-CN" altLang="en-US" sz="2400" b="1" dirty="0"/>
              <a:t>从新经济政策、社会主义工业化和农业集体化，</a:t>
            </a:r>
            <a:endParaRPr lang="en-US" altLang="zh-CN" sz="2400" b="1" dirty="0"/>
          </a:p>
          <a:p>
            <a:pPr>
              <a:lnSpc>
                <a:spcPct val="150000"/>
              </a:lnSpc>
            </a:pPr>
            <a:r>
              <a:rPr lang="zh-CN" altLang="en-US" sz="2400" b="1" dirty="0"/>
              <a:t>了解苏联社会主义建设的成就和主要问题。</a:t>
            </a:r>
            <a:endParaRPr lang="en-US" altLang="zh-CN" sz="2400" b="1"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0"/>
          <p:cNvSpPr txBox="1"/>
          <p:nvPr/>
        </p:nvSpPr>
        <p:spPr>
          <a:xfrm>
            <a:off x="611777" y="780070"/>
            <a:ext cx="1997869" cy="391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R="0" lvl="0" indent="0" fontAlgn="auto">
              <a:lnSpc>
                <a:spcPct val="100000"/>
              </a:lnSpc>
              <a:spcBef>
                <a:spcPts val="0"/>
              </a:spcBef>
              <a:spcAft>
                <a:spcPts val="0"/>
              </a:spcAft>
              <a:buClrTx/>
              <a:buSzTx/>
              <a:buFontTx/>
              <a:buNone/>
              <a:defRPr kumimoji="0" sz="3600" b="0" i="0" u="none" strike="noStrike" cap="none" spc="0" normalizeH="0" baseline="0">
                <a:ln>
                  <a:noFill/>
                </a:ln>
                <a:solidFill>
                  <a:srgbClr val="1E2E4F"/>
                </a:solidFill>
                <a:effectLst/>
                <a:uLnTx/>
                <a:uFillTx/>
                <a:latin typeface="华文新魏" panose="02010800040101010101" pitchFamily="2" charset="-122"/>
                <a:ea typeface="华文新魏"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成就：</a:t>
            </a:r>
            <a:endParaRPr lang="zh-CN" altLang="en-US" sz="24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7" name="TextBox 25"/>
          <p:cNvSpPr txBox="1"/>
          <p:nvPr/>
        </p:nvSpPr>
        <p:spPr>
          <a:xfrm>
            <a:off x="488831" y="3999280"/>
            <a:ext cx="8416963" cy="807913"/>
          </a:xfrm>
          <a:prstGeom prst="rect">
            <a:avLst/>
          </a:prstGeom>
          <a:noFill/>
        </p:spPr>
        <p:txBody>
          <a:bodyPr wrap="square" lIns="68580" tIns="34290" rIns="68580" bIns="34290" rtlCol="0">
            <a:spAutoFit/>
          </a:bodyPr>
          <a:lstStyle/>
          <a:p>
            <a:pPr>
              <a:defRPr/>
            </a:pPr>
            <a:r>
              <a:rPr lang="zh-CN" altLang="en-US" sz="24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rPr>
              <a:t>两个五年计划完成后，据苏联统计，苏联的</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工业</a:t>
            </a:r>
            <a:r>
              <a:rPr lang="zh-CN" altLang="en-US" sz="24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rPr>
              <a:t>总产值已跃居欧洲第一位、世界第二位。</a:t>
            </a:r>
            <a:endParaRPr lang="zh-CN" altLang="en-US" sz="21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18" name="Picture 2" descr="http://p1.so.qhimgs1.com/bdr/_240_/t013da4c783a7e9cbc1.png"/>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24928" y="1679795"/>
            <a:ext cx="2958672" cy="224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4" descr="http://p1.so.qhmsg.com/bdr/_240_/t015168721195de7ba6.jp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5437" y="1780388"/>
            <a:ext cx="2988418" cy="203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文本框 20"/>
          <p:cNvSpPr txBox="1"/>
          <p:nvPr/>
        </p:nvSpPr>
        <p:spPr>
          <a:xfrm>
            <a:off x="1610711" y="854036"/>
            <a:ext cx="7166030" cy="635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342900" marR="0" lvl="0" indent="0" eaLnBrk="0" fontAlgn="base" hangingPunct="0">
              <a:lnSpc>
                <a:spcPct val="120000"/>
              </a:lnSpc>
              <a:spcBef>
                <a:spcPct val="20000"/>
              </a:spcBef>
              <a:spcAft>
                <a:spcPct val="0"/>
              </a:spcAft>
              <a:buClrTx/>
              <a:buSzTx/>
              <a:buFontTx/>
              <a:buNone/>
              <a:defRPr kumimoji="0" sz="2800" b="0" i="0" u="none" strike="noStrike" cap="none" spc="0" normalizeH="0" baseline="0">
                <a:ln>
                  <a:noFill/>
                </a:ln>
                <a:solidFill>
                  <a:prstClr val="black">
                    <a:lumMod val="85000"/>
                    <a:lumOff val="15000"/>
                  </a:prstClr>
                </a:solidFill>
                <a:effectLst/>
                <a:uLnTx/>
                <a:uFillTx/>
                <a:latin typeface="华文中宋" panose="02010600040101010101" pitchFamily="2" charset="-122"/>
                <a:ea typeface="华文中宋" panose="02010600040101010101" pitchFamily="2" charset="-122"/>
              </a:defRPr>
            </a:lvl1pPr>
            <a:lvl2pPr marL="742950" indent="-285750" eaLnBrk="0" fontAlgn="base" hangingPunct="0">
              <a:spcBef>
                <a:spcPct val="20000"/>
              </a:spcBef>
              <a:spcAft>
                <a:spcPct val="0"/>
              </a:spcAft>
              <a:buChar char="–"/>
              <a:defRPr sz="2800"/>
            </a:lvl2pPr>
            <a:lvl3pPr marL="1143000" indent="-228600" eaLnBrk="0" fontAlgn="base" hangingPunct="0">
              <a:spcBef>
                <a:spcPct val="20000"/>
              </a:spcBef>
              <a:spcAft>
                <a:spcPct val="0"/>
              </a:spcAft>
              <a:buChar char="•"/>
              <a:defRPr sz="2400"/>
            </a:lvl3pPr>
            <a:lvl4pPr marL="1600200" indent="-228600" eaLnBrk="0" fontAlgn="base" hangingPunct="0">
              <a:spcBef>
                <a:spcPct val="20000"/>
              </a:spcBef>
              <a:spcAft>
                <a:spcPct val="0"/>
              </a:spcAft>
              <a:buChar char="–"/>
              <a:defRPr sz="2000"/>
            </a:lvl4pPr>
            <a:lvl5pPr marL="2057400" indent="-228600" eaLnBrk="0" fontAlgn="base" hangingPunct="0">
              <a:spcBef>
                <a:spcPct val="20000"/>
              </a:spcBef>
              <a:spcAft>
                <a:spcPct val="0"/>
              </a:spcAft>
              <a:buChar char="»"/>
              <a:defRPr sz="2000"/>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57175">
              <a:defRPr/>
            </a:pPr>
            <a:r>
              <a:rPr lang="zh-CN" altLang="en-US" sz="21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rPr>
              <a:t>两个五年计划完成之后，苏联由落后的农业国变成先进的工业国。</a:t>
            </a:r>
            <a:endParaRPr lang="zh-CN" altLang="en-US" sz="21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0"/>
          <p:cNvSpPr txBox="1"/>
          <p:nvPr/>
        </p:nvSpPr>
        <p:spPr>
          <a:xfrm>
            <a:off x="740238" y="861901"/>
            <a:ext cx="1997869" cy="391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R="0" lvl="0" indent="0" fontAlgn="auto">
              <a:lnSpc>
                <a:spcPct val="100000"/>
              </a:lnSpc>
              <a:spcBef>
                <a:spcPts val="0"/>
              </a:spcBef>
              <a:spcAft>
                <a:spcPts val="0"/>
              </a:spcAft>
              <a:buClrTx/>
              <a:buSzTx/>
              <a:buFontTx/>
              <a:buNone/>
              <a:defRPr kumimoji="0" sz="2800" b="0" i="0" u="none" strike="noStrike" cap="none" spc="0" normalizeH="0" baseline="0">
                <a:ln>
                  <a:noFill/>
                </a:ln>
                <a:solidFill>
                  <a:srgbClr val="1E2E4F"/>
                </a:solidFill>
                <a:effectLst/>
                <a:uLnTx/>
                <a:uFillTx/>
                <a:latin typeface="华文新魏" panose="02010800040101010101" pitchFamily="2" charset="-122"/>
                <a:ea typeface="华文新魏"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defRPr/>
            </a:pPr>
            <a:r>
              <a:rPr lang="en-US" altLang="zh-CN" sz="27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7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特点：</a:t>
            </a:r>
            <a:endParaRPr lang="zh-CN" altLang="en-US" sz="27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20" name="Picture 4" descr="http://p1.so.qhmsg.com/bdr/_240_/t015168721195de7ba6.jpg"/>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0356" y="1994152"/>
            <a:ext cx="3578867" cy="2442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1948722" y="805590"/>
            <a:ext cx="4149759" cy="438582"/>
          </a:xfrm>
          <a:prstGeom prst="rect">
            <a:avLst/>
          </a:prstGeom>
          <a:noFill/>
        </p:spPr>
        <p:txBody>
          <a:bodyPr wrap="square" lIns="68580" tIns="34290" rIns="68580" bIns="34290">
            <a:spAutoFit/>
          </a:bodyPr>
          <a:lstStyle/>
          <a:p>
            <a:pPr>
              <a:defRPr/>
            </a:pPr>
            <a:r>
              <a:rPr lang="zh-CN" altLang="en-US" sz="24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rPr>
              <a:t>①片面优先发展重工业；</a:t>
            </a:r>
            <a:endParaRPr lang="zh-CN" altLang="en-US" sz="24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6" name="文本框 15"/>
          <p:cNvSpPr txBox="1"/>
          <p:nvPr/>
        </p:nvSpPr>
        <p:spPr>
          <a:xfrm>
            <a:off x="1948722" y="1253379"/>
            <a:ext cx="6977921" cy="438582"/>
          </a:xfrm>
          <a:prstGeom prst="rect">
            <a:avLst/>
          </a:prstGeom>
          <a:noFill/>
        </p:spPr>
        <p:txBody>
          <a:bodyPr wrap="square" lIns="68580" tIns="34290" rIns="68580" bIns="34290">
            <a:spAutoFit/>
          </a:bodyPr>
          <a:lstStyle>
            <a:defPPr>
              <a:defRPr lang="zh-CN"/>
            </a:defPPr>
            <a:lvl1pPr>
              <a:defRPr sz="2800">
                <a:solidFill>
                  <a:prstClr val="black"/>
                </a:solidFill>
                <a:latin typeface="华文中宋" panose="02010600040101010101" pitchFamily="2" charset="-122"/>
                <a:ea typeface="华文中宋" panose="02010600040101010101" pitchFamily="2" charset="-122"/>
              </a:defRPr>
            </a:lvl1pPr>
          </a:lstStyle>
          <a:p>
            <a:pPr>
              <a:defRPr/>
            </a:pPr>
            <a:r>
              <a:rPr lang="zh-CN" altLang="en-US" sz="24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rPr>
              <a:t>②苏联的工业化在高度集中的指令性计划下完成。</a:t>
            </a:r>
            <a:endParaRPr lang="zh-CN" altLang="en-US" sz="24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3" name="文本框 22"/>
          <p:cNvSpPr txBox="1"/>
          <p:nvPr/>
        </p:nvSpPr>
        <p:spPr>
          <a:xfrm>
            <a:off x="4475224" y="1994152"/>
            <a:ext cx="4284089" cy="2653665"/>
          </a:xfrm>
          <a:custGeom>
            <a:avLst/>
            <a:gdLst>
              <a:gd name="connsiteX0" fmla="*/ 0 w 5712119"/>
              <a:gd name="connsiteY0" fmla="*/ 0 h 3606305"/>
              <a:gd name="connsiteX1" fmla="*/ 463316 w 5712119"/>
              <a:gd name="connsiteY1" fmla="*/ 0 h 3606305"/>
              <a:gd name="connsiteX2" fmla="*/ 1040875 w 5712119"/>
              <a:gd name="connsiteY2" fmla="*/ 0 h 3606305"/>
              <a:gd name="connsiteX3" fmla="*/ 1789797 w 5712119"/>
              <a:gd name="connsiteY3" fmla="*/ 0 h 3606305"/>
              <a:gd name="connsiteX4" fmla="*/ 2253114 w 5712119"/>
              <a:gd name="connsiteY4" fmla="*/ 0 h 3606305"/>
              <a:gd name="connsiteX5" fmla="*/ 2773551 w 5712119"/>
              <a:gd name="connsiteY5" fmla="*/ 0 h 3606305"/>
              <a:gd name="connsiteX6" fmla="*/ 3408231 w 5712119"/>
              <a:gd name="connsiteY6" fmla="*/ 0 h 3606305"/>
              <a:gd name="connsiteX7" fmla="*/ 3985790 w 5712119"/>
              <a:gd name="connsiteY7" fmla="*/ 0 h 3606305"/>
              <a:gd name="connsiteX8" fmla="*/ 4734712 w 5712119"/>
              <a:gd name="connsiteY8" fmla="*/ 0 h 3606305"/>
              <a:gd name="connsiteX9" fmla="*/ 5712119 w 5712119"/>
              <a:gd name="connsiteY9" fmla="*/ 0 h 3606305"/>
              <a:gd name="connsiteX10" fmla="*/ 5712119 w 5712119"/>
              <a:gd name="connsiteY10" fmla="*/ 564988 h 3606305"/>
              <a:gd name="connsiteX11" fmla="*/ 5712119 w 5712119"/>
              <a:gd name="connsiteY11" fmla="*/ 1129976 h 3606305"/>
              <a:gd name="connsiteX12" fmla="*/ 5712119 w 5712119"/>
              <a:gd name="connsiteY12" fmla="*/ 1658900 h 3606305"/>
              <a:gd name="connsiteX13" fmla="*/ 5712119 w 5712119"/>
              <a:gd name="connsiteY13" fmla="*/ 2332077 h 3606305"/>
              <a:gd name="connsiteX14" fmla="*/ 5712119 w 5712119"/>
              <a:gd name="connsiteY14" fmla="*/ 2861002 h 3606305"/>
              <a:gd name="connsiteX15" fmla="*/ 5712119 w 5712119"/>
              <a:gd name="connsiteY15" fmla="*/ 3606305 h 3606305"/>
              <a:gd name="connsiteX16" fmla="*/ 5077439 w 5712119"/>
              <a:gd name="connsiteY16" fmla="*/ 3606305 h 3606305"/>
              <a:gd name="connsiteX17" fmla="*/ 4442759 w 5712119"/>
              <a:gd name="connsiteY17" fmla="*/ 3606305 h 3606305"/>
              <a:gd name="connsiteX18" fmla="*/ 3808079 w 5712119"/>
              <a:gd name="connsiteY18" fmla="*/ 3606305 h 3606305"/>
              <a:gd name="connsiteX19" fmla="*/ 3173399 w 5712119"/>
              <a:gd name="connsiteY19" fmla="*/ 3606305 h 3606305"/>
              <a:gd name="connsiteX20" fmla="*/ 2424477 w 5712119"/>
              <a:gd name="connsiteY20" fmla="*/ 3606305 h 3606305"/>
              <a:gd name="connsiteX21" fmla="*/ 1675555 w 5712119"/>
              <a:gd name="connsiteY21" fmla="*/ 3606305 h 3606305"/>
              <a:gd name="connsiteX22" fmla="*/ 1097996 w 5712119"/>
              <a:gd name="connsiteY22" fmla="*/ 3606305 h 3606305"/>
              <a:gd name="connsiteX23" fmla="*/ 634680 w 5712119"/>
              <a:gd name="connsiteY23" fmla="*/ 3606305 h 3606305"/>
              <a:gd name="connsiteX24" fmla="*/ 0 w 5712119"/>
              <a:gd name="connsiteY24" fmla="*/ 3606305 h 3606305"/>
              <a:gd name="connsiteX25" fmla="*/ 0 w 5712119"/>
              <a:gd name="connsiteY25" fmla="*/ 3077380 h 3606305"/>
              <a:gd name="connsiteX26" fmla="*/ 0 w 5712119"/>
              <a:gd name="connsiteY26" fmla="*/ 2404203 h 3606305"/>
              <a:gd name="connsiteX27" fmla="*/ 0 w 5712119"/>
              <a:gd name="connsiteY27" fmla="*/ 1731026 h 3606305"/>
              <a:gd name="connsiteX28" fmla="*/ 0 w 5712119"/>
              <a:gd name="connsiteY28" fmla="*/ 1202102 h 3606305"/>
              <a:gd name="connsiteX29" fmla="*/ 0 w 5712119"/>
              <a:gd name="connsiteY29" fmla="*/ 709240 h 3606305"/>
              <a:gd name="connsiteX30" fmla="*/ 0 w 5712119"/>
              <a:gd name="connsiteY30" fmla="*/ 0 h 360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712119" h="3606305" fill="none" extrusionOk="0">
                <a:moveTo>
                  <a:pt x="0" y="0"/>
                </a:moveTo>
                <a:cubicBezTo>
                  <a:pt x="200206" y="-17230"/>
                  <a:pt x="365172" y="-12079"/>
                  <a:pt x="463316" y="0"/>
                </a:cubicBezTo>
                <a:cubicBezTo>
                  <a:pt x="561460" y="12079"/>
                  <a:pt x="906958" y="-3573"/>
                  <a:pt x="1040875" y="0"/>
                </a:cubicBezTo>
                <a:cubicBezTo>
                  <a:pt x="1174792" y="3573"/>
                  <a:pt x="1608607" y="24253"/>
                  <a:pt x="1789797" y="0"/>
                </a:cubicBezTo>
                <a:cubicBezTo>
                  <a:pt x="1970987" y="-24253"/>
                  <a:pt x="2033015" y="-20393"/>
                  <a:pt x="2253114" y="0"/>
                </a:cubicBezTo>
                <a:cubicBezTo>
                  <a:pt x="2473213" y="20393"/>
                  <a:pt x="2604048" y="2540"/>
                  <a:pt x="2773551" y="0"/>
                </a:cubicBezTo>
                <a:cubicBezTo>
                  <a:pt x="2943054" y="-2540"/>
                  <a:pt x="3231065" y="5518"/>
                  <a:pt x="3408231" y="0"/>
                </a:cubicBezTo>
                <a:cubicBezTo>
                  <a:pt x="3585397" y="-5518"/>
                  <a:pt x="3823749" y="17962"/>
                  <a:pt x="3985790" y="0"/>
                </a:cubicBezTo>
                <a:cubicBezTo>
                  <a:pt x="4147831" y="-17962"/>
                  <a:pt x="4544168" y="-19296"/>
                  <a:pt x="4734712" y="0"/>
                </a:cubicBezTo>
                <a:cubicBezTo>
                  <a:pt x="4925256" y="19296"/>
                  <a:pt x="5258629" y="-27748"/>
                  <a:pt x="5712119" y="0"/>
                </a:cubicBezTo>
                <a:cubicBezTo>
                  <a:pt x="5712876" y="277773"/>
                  <a:pt x="5718692" y="374597"/>
                  <a:pt x="5712119" y="564988"/>
                </a:cubicBezTo>
                <a:cubicBezTo>
                  <a:pt x="5705546" y="755379"/>
                  <a:pt x="5713566" y="1005547"/>
                  <a:pt x="5712119" y="1129976"/>
                </a:cubicBezTo>
                <a:cubicBezTo>
                  <a:pt x="5710672" y="1254405"/>
                  <a:pt x="5726623" y="1425928"/>
                  <a:pt x="5712119" y="1658900"/>
                </a:cubicBezTo>
                <a:cubicBezTo>
                  <a:pt x="5697615" y="1891872"/>
                  <a:pt x="5702168" y="2125614"/>
                  <a:pt x="5712119" y="2332077"/>
                </a:cubicBezTo>
                <a:cubicBezTo>
                  <a:pt x="5722070" y="2538540"/>
                  <a:pt x="5730788" y="2705809"/>
                  <a:pt x="5712119" y="2861002"/>
                </a:cubicBezTo>
                <a:cubicBezTo>
                  <a:pt x="5693450" y="3016195"/>
                  <a:pt x="5729371" y="3402334"/>
                  <a:pt x="5712119" y="3606305"/>
                </a:cubicBezTo>
                <a:cubicBezTo>
                  <a:pt x="5438326" y="3610316"/>
                  <a:pt x="5285782" y="3618352"/>
                  <a:pt x="5077439" y="3606305"/>
                </a:cubicBezTo>
                <a:cubicBezTo>
                  <a:pt x="4869096" y="3594258"/>
                  <a:pt x="4581845" y="3575526"/>
                  <a:pt x="4442759" y="3606305"/>
                </a:cubicBezTo>
                <a:cubicBezTo>
                  <a:pt x="4303673" y="3637084"/>
                  <a:pt x="4054009" y="3615850"/>
                  <a:pt x="3808079" y="3606305"/>
                </a:cubicBezTo>
                <a:cubicBezTo>
                  <a:pt x="3562149" y="3596760"/>
                  <a:pt x="3356970" y="3602211"/>
                  <a:pt x="3173399" y="3606305"/>
                </a:cubicBezTo>
                <a:cubicBezTo>
                  <a:pt x="2989828" y="3610399"/>
                  <a:pt x="2754579" y="3629578"/>
                  <a:pt x="2424477" y="3606305"/>
                </a:cubicBezTo>
                <a:cubicBezTo>
                  <a:pt x="2094375" y="3583032"/>
                  <a:pt x="1997793" y="3581701"/>
                  <a:pt x="1675555" y="3606305"/>
                </a:cubicBezTo>
                <a:cubicBezTo>
                  <a:pt x="1353317" y="3630909"/>
                  <a:pt x="1344873" y="3595456"/>
                  <a:pt x="1097996" y="3606305"/>
                </a:cubicBezTo>
                <a:cubicBezTo>
                  <a:pt x="851119" y="3617154"/>
                  <a:pt x="833726" y="3617377"/>
                  <a:pt x="634680" y="3606305"/>
                </a:cubicBezTo>
                <a:cubicBezTo>
                  <a:pt x="435634" y="3595233"/>
                  <a:pt x="133071" y="3619305"/>
                  <a:pt x="0" y="3606305"/>
                </a:cubicBezTo>
                <a:cubicBezTo>
                  <a:pt x="-14244" y="3345226"/>
                  <a:pt x="-23122" y="3338741"/>
                  <a:pt x="0" y="3077380"/>
                </a:cubicBezTo>
                <a:cubicBezTo>
                  <a:pt x="23122" y="2816020"/>
                  <a:pt x="5501" y="2621670"/>
                  <a:pt x="0" y="2404203"/>
                </a:cubicBezTo>
                <a:cubicBezTo>
                  <a:pt x="-5501" y="2186736"/>
                  <a:pt x="-11330" y="2043442"/>
                  <a:pt x="0" y="1731026"/>
                </a:cubicBezTo>
                <a:cubicBezTo>
                  <a:pt x="11330" y="1418610"/>
                  <a:pt x="19875" y="1435359"/>
                  <a:pt x="0" y="1202102"/>
                </a:cubicBezTo>
                <a:cubicBezTo>
                  <a:pt x="-19875" y="968845"/>
                  <a:pt x="-8134" y="894459"/>
                  <a:pt x="0" y="709240"/>
                </a:cubicBezTo>
                <a:cubicBezTo>
                  <a:pt x="8134" y="524021"/>
                  <a:pt x="9345" y="319866"/>
                  <a:pt x="0" y="0"/>
                </a:cubicBezTo>
                <a:close/>
              </a:path>
              <a:path w="5712119" h="3606305" stroke="0" extrusionOk="0">
                <a:moveTo>
                  <a:pt x="0" y="0"/>
                </a:moveTo>
                <a:cubicBezTo>
                  <a:pt x="161525" y="8434"/>
                  <a:pt x="375309" y="-5742"/>
                  <a:pt x="748922" y="0"/>
                </a:cubicBezTo>
                <a:cubicBezTo>
                  <a:pt x="1122535" y="5742"/>
                  <a:pt x="1118020" y="16258"/>
                  <a:pt x="1383602" y="0"/>
                </a:cubicBezTo>
                <a:cubicBezTo>
                  <a:pt x="1649184" y="-16258"/>
                  <a:pt x="1679578" y="-18501"/>
                  <a:pt x="1904040" y="0"/>
                </a:cubicBezTo>
                <a:cubicBezTo>
                  <a:pt x="2128502" y="18501"/>
                  <a:pt x="2354075" y="-3890"/>
                  <a:pt x="2538720" y="0"/>
                </a:cubicBezTo>
                <a:cubicBezTo>
                  <a:pt x="2723365" y="3890"/>
                  <a:pt x="3027395" y="-19925"/>
                  <a:pt x="3287642" y="0"/>
                </a:cubicBezTo>
                <a:cubicBezTo>
                  <a:pt x="3547889" y="19925"/>
                  <a:pt x="3595690" y="-131"/>
                  <a:pt x="3808079" y="0"/>
                </a:cubicBezTo>
                <a:cubicBezTo>
                  <a:pt x="4020468" y="131"/>
                  <a:pt x="4073113" y="-8436"/>
                  <a:pt x="4271396" y="0"/>
                </a:cubicBezTo>
                <a:cubicBezTo>
                  <a:pt x="4469679" y="8436"/>
                  <a:pt x="4722829" y="-12360"/>
                  <a:pt x="4906076" y="0"/>
                </a:cubicBezTo>
                <a:cubicBezTo>
                  <a:pt x="5089323" y="12360"/>
                  <a:pt x="5491013" y="-37613"/>
                  <a:pt x="5712119" y="0"/>
                </a:cubicBezTo>
                <a:cubicBezTo>
                  <a:pt x="5692419" y="189032"/>
                  <a:pt x="5693985" y="469687"/>
                  <a:pt x="5712119" y="637114"/>
                </a:cubicBezTo>
                <a:cubicBezTo>
                  <a:pt x="5730253" y="804541"/>
                  <a:pt x="5719212" y="1018219"/>
                  <a:pt x="5712119" y="1202102"/>
                </a:cubicBezTo>
                <a:cubicBezTo>
                  <a:pt x="5705026" y="1385985"/>
                  <a:pt x="5701400" y="1525650"/>
                  <a:pt x="5712119" y="1767089"/>
                </a:cubicBezTo>
                <a:cubicBezTo>
                  <a:pt x="5722838" y="2008528"/>
                  <a:pt x="5725299" y="2271818"/>
                  <a:pt x="5712119" y="2404203"/>
                </a:cubicBezTo>
                <a:cubicBezTo>
                  <a:pt x="5698939" y="2536588"/>
                  <a:pt x="5716254" y="2746225"/>
                  <a:pt x="5712119" y="2969191"/>
                </a:cubicBezTo>
                <a:cubicBezTo>
                  <a:pt x="5707984" y="3192157"/>
                  <a:pt x="5695425" y="3362359"/>
                  <a:pt x="5712119" y="3606305"/>
                </a:cubicBezTo>
                <a:cubicBezTo>
                  <a:pt x="5484931" y="3623646"/>
                  <a:pt x="5363038" y="3606612"/>
                  <a:pt x="5077439" y="3606305"/>
                </a:cubicBezTo>
                <a:cubicBezTo>
                  <a:pt x="4791840" y="3605998"/>
                  <a:pt x="4684029" y="3610596"/>
                  <a:pt x="4385638" y="3606305"/>
                </a:cubicBezTo>
                <a:cubicBezTo>
                  <a:pt x="4087247" y="3602014"/>
                  <a:pt x="3946744" y="3625894"/>
                  <a:pt x="3750958" y="3606305"/>
                </a:cubicBezTo>
                <a:cubicBezTo>
                  <a:pt x="3555172" y="3586716"/>
                  <a:pt x="3483204" y="3613277"/>
                  <a:pt x="3287642" y="3606305"/>
                </a:cubicBezTo>
                <a:cubicBezTo>
                  <a:pt x="3092080" y="3599333"/>
                  <a:pt x="2806260" y="3627737"/>
                  <a:pt x="2652962" y="3606305"/>
                </a:cubicBezTo>
                <a:cubicBezTo>
                  <a:pt x="2499664" y="3584873"/>
                  <a:pt x="2265750" y="3581477"/>
                  <a:pt x="1904040" y="3606305"/>
                </a:cubicBezTo>
                <a:cubicBezTo>
                  <a:pt x="1542330" y="3631133"/>
                  <a:pt x="1376186" y="3611899"/>
                  <a:pt x="1155117" y="3606305"/>
                </a:cubicBezTo>
                <a:cubicBezTo>
                  <a:pt x="934048" y="3600711"/>
                  <a:pt x="485974" y="3649978"/>
                  <a:pt x="0" y="3606305"/>
                </a:cubicBezTo>
                <a:cubicBezTo>
                  <a:pt x="-28593" y="3396405"/>
                  <a:pt x="9962" y="3205387"/>
                  <a:pt x="0" y="3005254"/>
                </a:cubicBezTo>
                <a:cubicBezTo>
                  <a:pt x="-9962" y="2805121"/>
                  <a:pt x="7709" y="2488077"/>
                  <a:pt x="0" y="2332077"/>
                </a:cubicBezTo>
                <a:cubicBezTo>
                  <a:pt x="-7709" y="2176077"/>
                  <a:pt x="4948" y="1813506"/>
                  <a:pt x="0" y="1658900"/>
                </a:cubicBezTo>
                <a:cubicBezTo>
                  <a:pt x="-4948" y="1504294"/>
                  <a:pt x="-2865" y="1243270"/>
                  <a:pt x="0" y="1093913"/>
                </a:cubicBezTo>
                <a:cubicBezTo>
                  <a:pt x="2865" y="944556"/>
                  <a:pt x="16173" y="760749"/>
                  <a:pt x="0" y="564988"/>
                </a:cubicBezTo>
                <a:cubicBezTo>
                  <a:pt x="-16173" y="369227"/>
                  <a:pt x="-2974" y="271802"/>
                  <a:pt x="0" y="0"/>
                </a:cubicBezTo>
                <a:close/>
              </a:path>
            </a:pathLst>
          </a:custGeom>
          <a:solidFill>
            <a:schemeClr val="bg1"/>
          </a:solidFill>
          <a:ln w="76200">
            <a:solidFill>
              <a:schemeClr val="accent4">
                <a:lumMod val="20000"/>
                <a:lumOff val="80000"/>
              </a:schemeClr>
            </a:solidFill>
          </a:ln>
        </p:spPr>
        <p:txBody>
          <a:bodyPr wrap="square" lIns="68580" tIns="34290" rIns="68580" bIns="34290">
            <a:spAutoFit/>
          </a:bodyPr>
          <a:lstStyle/>
          <a:p>
            <a:pPr algn="just">
              <a:defRPr/>
            </a:pP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“我们的计划不是臆测的计划，不是想当然的计划，而是指令性的计划，这种计划各类领导机关必须执行，这种计划能决定我国经济在全国范围内将来发展的方向。”</a:t>
            </a:r>
            <a:endParaRPr lang="en-US" altLang="zh-CN" sz="2400" dirty="0">
              <a:latin typeface="Times New Roman" panose="02020603050405020304" pitchFamily="18" charset="0"/>
              <a:ea typeface="黑体" panose="02010609060101010101" pitchFamily="49" charset="-122"/>
              <a:cs typeface="Times New Roman" panose="02020603050405020304" pitchFamily="18" charset="0"/>
            </a:endParaRPr>
          </a:p>
          <a:p>
            <a:pPr algn="r">
              <a:defRPr/>
            </a:pP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——1927</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年 斯大林</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0"/>
          <p:cNvSpPr txBox="1"/>
          <p:nvPr/>
        </p:nvSpPr>
        <p:spPr>
          <a:xfrm>
            <a:off x="659965" y="776805"/>
            <a:ext cx="1997869" cy="391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R="0" lvl="0" indent="0" fontAlgn="auto">
              <a:lnSpc>
                <a:spcPct val="100000"/>
              </a:lnSpc>
              <a:spcBef>
                <a:spcPts val="0"/>
              </a:spcBef>
              <a:spcAft>
                <a:spcPts val="0"/>
              </a:spcAft>
              <a:buClrTx/>
              <a:buSzTx/>
              <a:buFontTx/>
              <a:buNone/>
              <a:defRPr kumimoji="0" sz="3600" b="0" i="0" u="none" strike="noStrike" cap="none" spc="0" normalizeH="0" baseline="0">
                <a:ln>
                  <a:noFill/>
                </a:ln>
                <a:solidFill>
                  <a:srgbClr val="1E2E4F"/>
                </a:solidFill>
                <a:effectLst/>
                <a:uLnTx/>
                <a:uFillTx/>
                <a:latin typeface="华文新魏" panose="02010800040101010101" pitchFamily="2" charset="-122"/>
                <a:ea typeface="华文新魏"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4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评价：</a:t>
            </a:r>
            <a:endParaRPr lang="zh-CN" altLang="en-US" sz="24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6" name="文本框 5"/>
          <p:cNvSpPr txBox="1"/>
          <p:nvPr/>
        </p:nvSpPr>
        <p:spPr>
          <a:xfrm>
            <a:off x="599612" y="1231381"/>
            <a:ext cx="4264697" cy="512448"/>
          </a:xfrm>
          <a:prstGeom prst="rect">
            <a:avLst/>
          </a:prstGeom>
          <a:noFill/>
        </p:spPr>
        <p:txBody>
          <a:bodyPr wrap="square" lIns="68580" tIns="34290" rIns="68580" bIns="34290">
            <a:spAutoFit/>
          </a:bodyPr>
          <a:lstStyle/>
          <a:p>
            <a:pPr>
              <a:lnSpc>
                <a:spcPct val="120000"/>
              </a:lnSpc>
              <a:defRPr/>
            </a:pP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①积极作用：</a:t>
            </a:r>
            <a:endPar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6" name="文本框 15"/>
          <p:cNvSpPr txBox="1"/>
          <p:nvPr/>
        </p:nvSpPr>
        <p:spPr>
          <a:xfrm>
            <a:off x="599612" y="3136500"/>
            <a:ext cx="5433575" cy="470065"/>
          </a:xfrm>
          <a:prstGeom prst="rect">
            <a:avLst/>
          </a:prstGeom>
          <a:noFill/>
        </p:spPr>
        <p:txBody>
          <a:bodyPr wrap="square" lIns="68580" tIns="34290" rIns="68580" bIns="34290">
            <a:spAutoFit/>
          </a:bodyPr>
          <a:lstStyle/>
          <a:p>
            <a:pPr>
              <a:lnSpc>
                <a:spcPct val="120000"/>
              </a:lnSpc>
              <a:defRPr/>
            </a:pP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②消极作用：</a:t>
            </a:r>
            <a:endPar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11" name="图片 10" descr="男人的照片上写着字&#10;&#10;描述已自动生成"/>
          <p:cNvPicPr>
            <a:picLocks noChangeAspect="1"/>
          </p:cNvPicPr>
          <p:nvPr/>
        </p:nvPicPr>
        <p:blipFill>
          <a:blip r:embed="rId1">
            <a:extLst>
              <a:ext uri="{BEBA8EAE-BF5A-486C-A8C5-ECC9F3942E4B}">
                <a14:imgProps xmlns:a14="http://schemas.microsoft.com/office/drawing/2010/main">
                  <a14:imgLayer r:embed="rId2">
                    <a14:imgEffect>
                      <a14:sharpenSoften amount="25000"/>
                    </a14:imgEffect>
                  </a14:imgLayer>
                </a14:imgProps>
              </a:ext>
              <a:ext uri="{28A0092B-C50C-407E-A947-70E740481C1C}">
                <a14:useLocalDpi xmlns:a14="http://schemas.microsoft.com/office/drawing/2010/main" val="0"/>
              </a:ext>
            </a:extLst>
          </a:blip>
          <a:stretch>
            <a:fillRect/>
          </a:stretch>
        </p:blipFill>
        <p:spPr>
          <a:xfrm>
            <a:off x="5998647" y="678707"/>
            <a:ext cx="2817955" cy="4262156"/>
          </a:xfrm>
          <a:prstGeom prst="rect">
            <a:avLst/>
          </a:prstGeom>
          <a:ln>
            <a:noFill/>
          </a:ln>
          <a:effectLst>
            <a:softEdge rad="112500"/>
          </a:effectLst>
        </p:spPr>
      </p:pic>
      <p:sp>
        <p:nvSpPr>
          <p:cNvPr id="19" name="思想气泡: 云 18"/>
          <p:cNvSpPr/>
          <p:nvPr/>
        </p:nvSpPr>
        <p:spPr>
          <a:xfrm>
            <a:off x="2837571" y="870152"/>
            <a:ext cx="3212687" cy="596262"/>
          </a:xfrm>
          <a:custGeom>
            <a:avLst/>
            <a:gdLst>
              <a:gd name="connsiteX0" fmla="*/ 386712 w 4283583"/>
              <a:gd name="connsiteY0" fmla="*/ 264453 h 795016"/>
              <a:gd name="connsiteX1" fmla="*/ 557559 w 4283583"/>
              <a:gd name="connsiteY1" fmla="*/ 127110 h 795016"/>
              <a:gd name="connsiteX2" fmla="*/ 1388693 w 4283583"/>
              <a:gd name="connsiteY2" fmla="*/ 95733 h 795016"/>
              <a:gd name="connsiteX3" fmla="*/ 2226669 w 4283583"/>
              <a:gd name="connsiteY3" fmla="*/ 63159 h 795016"/>
              <a:gd name="connsiteX4" fmla="*/ 2553193 w 4283583"/>
              <a:gd name="connsiteY4" fmla="*/ 3680 h 795016"/>
              <a:gd name="connsiteX5" fmla="*/ 2958151 w 4283583"/>
              <a:gd name="connsiteY5" fmla="*/ 45658 h 795016"/>
              <a:gd name="connsiteX6" fmla="*/ 3516405 w 4283583"/>
              <a:gd name="connsiteY6" fmla="*/ 12698 h 795016"/>
              <a:gd name="connsiteX7" fmla="*/ 3799498 w 4283583"/>
              <a:gd name="connsiteY7" fmla="*/ 102615 h 795016"/>
              <a:gd name="connsiteX8" fmla="*/ 4162809 w 4283583"/>
              <a:gd name="connsiteY8" fmla="*/ 189883 h 795016"/>
              <a:gd name="connsiteX9" fmla="*/ 4146548 w 4283583"/>
              <a:gd name="connsiteY9" fmla="*/ 284512 h 795016"/>
              <a:gd name="connsiteX10" fmla="*/ 4265338 w 4283583"/>
              <a:gd name="connsiteY10" fmla="*/ 429198 h 795016"/>
              <a:gd name="connsiteX11" fmla="*/ 3708868 w 4283583"/>
              <a:gd name="connsiteY11" fmla="*/ 555848 h 795016"/>
              <a:gd name="connsiteX12" fmla="*/ 3509662 w 4283583"/>
              <a:gd name="connsiteY12" fmla="*/ 664372 h 795016"/>
              <a:gd name="connsiteX13" fmla="*/ 2831428 w 4283583"/>
              <a:gd name="connsiteY13" fmla="*/ 677511 h 795016"/>
              <a:gd name="connsiteX14" fmla="*/ 2346749 w 4283583"/>
              <a:gd name="connsiteY14" fmla="*/ 793286 h 795016"/>
              <a:gd name="connsiteX15" fmla="*/ 1634107 w 4283583"/>
              <a:gd name="connsiteY15" fmla="*/ 722618 h 795016"/>
              <a:gd name="connsiteX16" fmla="*/ 575507 w 4283583"/>
              <a:gd name="connsiteY16" fmla="*/ 652796 h 795016"/>
              <a:gd name="connsiteX17" fmla="*/ 110064 w 4283583"/>
              <a:gd name="connsiteY17" fmla="*/ 575098 h 795016"/>
              <a:gd name="connsiteX18" fmla="*/ 209518 w 4283583"/>
              <a:gd name="connsiteY18" fmla="*/ 470218 h 795016"/>
              <a:gd name="connsiteX19" fmla="*/ -496 w 4283583"/>
              <a:gd name="connsiteY19" fmla="*/ 362615 h 795016"/>
              <a:gd name="connsiteX20" fmla="*/ 383043 w 4283583"/>
              <a:gd name="connsiteY20" fmla="*/ 266974 h 795016"/>
              <a:gd name="connsiteX21" fmla="*/ 386712 w 4283583"/>
              <a:gd name="connsiteY21" fmla="*/ 264453 h 795016"/>
              <a:gd name="connsiteX0-1" fmla="*/ 4528713 w 4283583"/>
              <a:gd name="connsiteY0-2" fmla="*/ 794793 h 795016"/>
              <a:gd name="connsiteX1-3" fmla="*/ 4506629 w 4283583"/>
              <a:gd name="connsiteY1-4" fmla="*/ 816877 h 795016"/>
              <a:gd name="connsiteX2-5" fmla="*/ 4484545 w 4283583"/>
              <a:gd name="connsiteY2-6" fmla="*/ 794793 h 795016"/>
              <a:gd name="connsiteX3-7" fmla="*/ 4506629 w 4283583"/>
              <a:gd name="connsiteY3-8" fmla="*/ 772709 h 795016"/>
              <a:gd name="connsiteX4-9" fmla="*/ 4528713 w 4283583"/>
              <a:gd name="connsiteY4-10" fmla="*/ 794793 h 795016"/>
              <a:gd name="connsiteX0-11" fmla="*/ 4306333 w 4283583"/>
              <a:gd name="connsiteY0-12" fmla="*/ 753724 h 795016"/>
              <a:gd name="connsiteX1-13" fmla="*/ 4262165 w 4283583"/>
              <a:gd name="connsiteY1-14" fmla="*/ 797892 h 795016"/>
              <a:gd name="connsiteX2-15" fmla="*/ 4217997 w 4283583"/>
              <a:gd name="connsiteY2-16" fmla="*/ 753724 h 795016"/>
              <a:gd name="connsiteX3-17" fmla="*/ 4262165 w 4283583"/>
              <a:gd name="connsiteY3-18" fmla="*/ 709556 h 795016"/>
              <a:gd name="connsiteX4-19" fmla="*/ 4306333 w 4283583"/>
              <a:gd name="connsiteY4-20" fmla="*/ 753724 h 795016"/>
              <a:gd name="connsiteX0-21" fmla="*/ 4040395 w 4283583"/>
              <a:gd name="connsiteY0-22" fmla="*/ 705338 h 795016"/>
              <a:gd name="connsiteX1-23" fmla="*/ 3974144 w 4283583"/>
              <a:gd name="connsiteY1-24" fmla="*/ 771589 h 795016"/>
              <a:gd name="connsiteX2-25" fmla="*/ 3907893 w 4283583"/>
              <a:gd name="connsiteY2-26" fmla="*/ 705338 h 795016"/>
              <a:gd name="connsiteX3-27" fmla="*/ 3974144 w 4283583"/>
              <a:gd name="connsiteY3-28" fmla="*/ 639087 h 795016"/>
              <a:gd name="connsiteX4-29" fmla="*/ 4040395 w 4283583"/>
              <a:gd name="connsiteY4-30" fmla="*/ 705338 h 795016"/>
              <a:gd name="connsiteX0-31" fmla="*/ 465343 w 4283583"/>
              <a:gd name="connsiteY0-32" fmla="*/ 481739 h 795016"/>
              <a:gd name="connsiteX1-33" fmla="*/ 214179 w 4283583"/>
              <a:gd name="connsiteY1-34" fmla="*/ 467071 h 795016"/>
              <a:gd name="connsiteX2-35" fmla="*/ 686959 w 4283583"/>
              <a:gd name="connsiteY2-36" fmla="*/ 642251 h 795016"/>
              <a:gd name="connsiteX3-37" fmla="*/ 577093 w 4283583"/>
              <a:gd name="connsiteY3-38" fmla="*/ 649263 h 795016"/>
              <a:gd name="connsiteX4-39" fmla="*/ 1633909 w 4283583"/>
              <a:gd name="connsiteY4-40" fmla="*/ 719379 h 795016"/>
              <a:gd name="connsiteX5-41" fmla="*/ 1567672 w 4283583"/>
              <a:gd name="connsiteY5-42" fmla="*/ 687357 h 795016"/>
              <a:gd name="connsiteX6-43" fmla="*/ 2858399 w 4283583"/>
              <a:gd name="connsiteY6-44" fmla="*/ 639527 h 795016"/>
              <a:gd name="connsiteX7-45" fmla="*/ 2831924 w 4283583"/>
              <a:gd name="connsiteY7-46" fmla="*/ 674659 h 795016"/>
              <a:gd name="connsiteX8-47" fmla="*/ 3384129 w 4283583"/>
              <a:gd name="connsiteY8-48" fmla="*/ 422425 h 795016"/>
              <a:gd name="connsiteX9-49" fmla="*/ 3706489 w 4283583"/>
              <a:gd name="connsiteY9-50" fmla="*/ 553750 h 795016"/>
              <a:gd name="connsiteX10-51" fmla="*/ 4144564 w 4283583"/>
              <a:gd name="connsiteY10-52" fmla="*/ 282561 h 795016"/>
              <a:gd name="connsiteX11-53" fmla="*/ 4000985 w 4283583"/>
              <a:gd name="connsiteY11-54" fmla="*/ 331808 h 795016"/>
              <a:gd name="connsiteX12-55" fmla="*/ 3800093 w 4283583"/>
              <a:gd name="connsiteY12-56" fmla="*/ 99855 h 795016"/>
              <a:gd name="connsiteX13-57" fmla="*/ 3807629 w 4283583"/>
              <a:gd name="connsiteY13-58" fmla="*/ 123117 h 795016"/>
              <a:gd name="connsiteX14-59" fmla="*/ 2883287 w 4283583"/>
              <a:gd name="connsiteY14-60" fmla="*/ 72729 h 795016"/>
              <a:gd name="connsiteX15-61" fmla="*/ 2956862 w 4283583"/>
              <a:gd name="connsiteY15-62" fmla="*/ 43063 h 795016"/>
              <a:gd name="connsiteX16-63" fmla="*/ 2195435 w 4283583"/>
              <a:gd name="connsiteY16-64" fmla="*/ 86862 h 795016"/>
              <a:gd name="connsiteX17-65" fmla="*/ 2231032 w 4283583"/>
              <a:gd name="connsiteY17-66" fmla="*/ 61282 h 795016"/>
              <a:gd name="connsiteX18-67" fmla="*/ 1388198 w 4283583"/>
              <a:gd name="connsiteY18-68" fmla="*/ 95549 h 795016"/>
              <a:gd name="connsiteX19-69" fmla="*/ 1517102 w 4283583"/>
              <a:gd name="connsiteY19-70" fmla="*/ 120356 h 795016"/>
              <a:gd name="connsiteX20-71" fmla="*/ 409220 w 4283583"/>
              <a:gd name="connsiteY20-72" fmla="*/ 290567 h 795016"/>
              <a:gd name="connsiteX21-73" fmla="*/ 386712 w 4283583"/>
              <a:gd name="connsiteY21-74" fmla="*/ 264453 h 7950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43" y="connsiteY6-44"/>
              </a:cxn>
              <a:cxn ang="0">
                <a:pos x="connsiteX7-45" y="connsiteY7-46"/>
              </a:cxn>
              <a:cxn ang="0">
                <a:pos x="connsiteX8-47" y="connsiteY8-48"/>
              </a:cxn>
              <a:cxn ang="0">
                <a:pos x="connsiteX9-49" y="connsiteY9-50"/>
              </a:cxn>
              <a:cxn ang="0">
                <a:pos x="connsiteX10-51" y="connsiteY10-52"/>
              </a:cxn>
              <a:cxn ang="0">
                <a:pos x="connsiteX11-53" y="connsiteY11-54"/>
              </a:cxn>
              <a:cxn ang="0">
                <a:pos x="connsiteX12-55" y="connsiteY12-56"/>
              </a:cxn>
              <a:cxn ang="0">
                <a:pos x="connsiteX13-57" y="connsiteY13-58"/>
              </a:cxn>
              <a:cxn ang="0">
                <a:pos x="connsiteX14-59" y="connsiteY14-60"/>
              </a:cxn>
              <a:cxn ang="0">
                <a:pos x="connsiteX15-61" y="connsiteY15-62"/>
              </a:cxn>
              <a:cxn ang="0">
                <a:pos x="connsiteX16-63" y="connsiteY16-64"/>
              </a:cxn>
              <a:cxn ang="0">
                <a:pos x="connsiteX17-65" y="connsiteY17-66"/>
              </a:cxn>
              <a:cxn ang="0">
                <a:pos x="connsiteX18-67" y="connsiteY18-68"/>
              </a:cxn>
              <a:cxn ang="0">
                <a:pos x="connsiteX19-69" y="connsiteY19-70"/>
              </a:cxn>
              <a:cxn ang="0">
                <a:pos x="connsiteX20-71" y="connsiteY20-72"/>
              </a:cxn>
              <a:cxn ang="0">
                <a:pos x="connsiteX21-73" y="connsiteY21-74"/>
              </a:cxn>
            </a:cxnLst>
            <a:rect l="l" t="t" r="r" b="b"/>
            <a:pathLst>
              <a:path w="4283583" h="795016" extrusionOk="0">
                <a:moveTo>
                  <a:pt x="386712" y="264453"/>
                </a:moveTo>
                <a:cubicBezTo>
                  <a:pt x="362524" y="204684"/>
                  <a:pt x="428713" y="181865"/>
                  <a:pt x="557559" y="127110"/>
                </a:cubicBezTo>
                <a:cubicBezTo>
                  <a:pt x="774667" y="99182"/>
                  <a:pt x="1132189" y="65585"/>
                  <a:pt x="1388693" y="95733"/>
                </a:cubicBezTo>
                <a:cubicBezTo>
                  <a:pt x="1549325" y="1769"/>
                  <a:pt x="1978267" y="-31881"/>
                  <a:pt x="2226669" y="63159"/>
                </a:cubicBezTo>
                <a:cubicBezTo>
                  <a:pt x="2285901" y="3957"/>
                  <a:pt x="2410014" y="-9280"/>
                  <a:pt x="2553193" y="3680"/>
                </a:cubicBezTo>
                <a:cubicBezTo>
                  <a:pt x="2703452" y="14633"/>
                  <a:pt x="2859372" y="15912"/>
                  <a:pt x="2958151" y="45658"/>
                </a:cubicBezTo>
                <a:cubicBezTo>
                  <a:pt x="3056115" y="-1429"/>
                  <a:pt x="3299817" y="14343"/>
                  <a:pt x="3516405" y="12698"/>
                </a:cubicBezTo>
                <a:cubicBezTo>
                  <a:pt x="3663929" y="31047"/>
                  <a:pt x="3768880" y="70310"/>
                  <a:pt x="3799498" y="102615"/>
                </a:cubicBezTo>
                <a:cubicBezTo>
                  <a:pt x="3970567" y="125544"/>
                  <a:pt x="4100520" y="148501"/>
                  <a:pt x="4162809" y="189883"/>
                </a:cubicBezTo>
                <a:cubicBezTo>
                  <a:pt x="4203915" y="220502"/>
                  <a:pt x="4200497" y="248890"/>
                  <a:pt x="4146548" y="284512"/>
                </a:cubicBezTo>
                <a:cubicBezTo>
                  <a:pt x="4264407" y="316373"/>
                  <a:pt x="4318286" y="375025"/>
                  <a:pt x="4265338" y="429198"/>
                </a:cubicBezTo>
                <a:cubicBezTo>
                  <a:pt x="4205950" y="488154"/>
                  <a:pt x="3931989" y="572105"/>
                  <a:pt x="3708868" y="555848"/>
                </a:cubicBezTo>
                <a:cubicBezTo>
                  <a:pt x="3701198" y="612424"/>
                  <a:pt x="3643112" y="629805"/>
                  <a:pt x="3509662" y="664372"/>
                </a:cubicBezTo>
                <a:cubicBezTo>
                  <a:pt x="3288200" y="720241"/>
                  <a:pt x="3041997" y="686872"/>
                  <a:pt x="2831428" y="677511"/>
                </a:cubicBezTo>
                <a:cubicBezTo>
                  <a:pt x="2754583" y="717747"/>
                  <a:pt x="2565801" y="752120"/>
                  <a:pt x="2346749" y="793286"/>
                </a:cubicBezTo>
                <a:cubicBezTo>
                  <a:pt x="2090630" y="786438"/>
                  <a:pt x="1808373" y="788728"/>
                  <a:pt x="1634107" y="722618"/>
                </a:cubicBezTo>
                <a:cubicBezTo>
                  <a:pt x="1252667" y="733250"/>
                  <a:pt x="808777" y="751084"/>
                  <a:pt x="575507" y="652796"/>
                </a:cubicBezTo>
                <a:cubicBezTo>
                  <a:pt x="365784" y="676893"/>
                  <a:pt x="165992" y="628412"/>
                  <a:pt x="110064" y="575098"/>
                </a:cubicBezTo>
                <a:cubicBezTo>
                  <a:pt x="55934" y="532600"/>
                  <a:pt x="113035" y="499561"/>
                  <a:pt x="209518" y="470218"/>
                </a:cubicBezTo>
                <a:cubicBezTo>
                  <a:pt x="61108" y="453257"/>
                  <a:pt x="-24522" y="395390"/>
                  <a:pt x="-496" y="362615"/>
                </a:cubicBezTo>
                <a:cubicBezTo>
                  <a:pt x="-57" y="311904"/>
                  <a:pt x="188946" y="251000"/>
                  <a:pt x="383043" y="266974"/>
                </a:cubicBezTo>
                <a:cubicBezTo>
                  <a:pt x="384167" y="266194"/>
                  <a:pt x="385472" y="265318"/>
                  <a:pt x="386712" y="264453"/>
                </a:cubicBezTo>
                <a:close/>
              </a:path>
              <a:path w="4283583" h="795016" extrusionOk="0">
                <a:moveTo>
                  <a:pt x="4528713" y="794793"/>
                </a:moveTo>
                <a:cubicBezTo>
                  <a:pt x="4526249" y="806863"/>
                  <a:pt x="4519468" y="815622"/>
                  <a:pt x="4506629" y="816877"/>
                </a:cubicBezTo>
                <a:cubicBezTo>
                  <a:pt x="4493325" y="817629"/>
                  <a:pt x="4483855" y="806309"/>
                  <a:pt x="4484545" y="794793"/>
                </a:cubicBezTo>
                <a:cubicBezTo>
                  <a:pt x="4483218" y="780654"/>
                  <a:pt x="4495726" y="771885"/>
                  <a:pt x="4506629" y="772709"/>
                </a:cubicBezTo>
                <a:cubicBezTo>
                  <a:pt x="4518643" y="772220"/>
                  <a:pt x="4527697" y="782357"/>
                  <a:pt x="4528713" y="794793"/>
                </a:cubicBezTo>
                <a:close/>
              </a:path>
              <a:path w="4283583" h="795016" extrusionOk="0">
                <a:moveTo>
                  <a:pt x="4306333" y="753724"/>
                </a:moveTo>
                <a:cubicBezTo>
                  <a:pt x="4305759" y="772203"/>
                  <a:pt x="4288649" y="795496"/>
                  <a:pt x="4262165" y="797892"/>
                </a:cubicBezTo>
                <a:cubicBezTo>
                  <a:pt x="4236802" y="792430"/>
                  <a:pt x="4214664" y="773472"/>
                  <a:pt x="4217997" y="753724"/>
                </a:cubicBezTo>
                <a:cubicBezTo>
                  <a:pt x="4218171" y="731172"/>
                  <a:pt x="4236456" y="707219"/>
                  <a:pt x="4262165" y="709556"/>
                </a:cubicBezTo>
                <a:cubicBezTo>
                  <a:pt x="4285409" y="713228"/>
                  <a:pt x="4305153" y="724440"/>
                  <a:pt x="4306333" y="753724"/>
                </a:cubicBezTo>
                <a:close/>
              </a:path>
              <a:path w="4283583" h="795016" extrusionOk="0">
                <a:moveTo>
                  <a:pt x="4040395" y="705338"/>
                </a:moveTo>
                <a:cubicBezTo>
                  <a:pt x="4039762" y="742490"/>
                  <a:pt x="4008661" y="769998"/>
                  <a:pt x="3974144" y="771589"/>
                </a:cubicBezTo>
                <a:cubicBezTo>
                  <a:pt x="3937463" y="768743"/>
                  <a:pt x="3903930" y="747752"/>
                  <a:pt x="3907893" y="705338"/>
                </a:cubicBezTo>
                <a:cubicBezTo>
                  <a:pt x="3904358" y="670907"/>
                  <a:pt x="3929446" y="635073"/>
                  <a:pt x="3974144" y="639087"/>
                </a:cubicBezTo>
                <a:cubicBezTo>
                  <a:pt x="4011557" y="637980"/>
                  <a:pt x="4037856" y="668494"/>
                  <a:pt x="4040395" y="705338"/>
                </a:cubicBezTo>
                <a:close/>
              </a:path>
              <a:path w="4283583" h="795016" fill="none" extrusionOk="0">
                <a:moveTo>
                  <a:pt x="465343" y="481739"/>
                </a:moveTo>
                <a:cubicBezTo>
                  <a:pt x="379492" y="470876"/>
                  <a:pt x="281503" y="468377"/>
                  <a:pt x="214179" y="467071"/>
                </a:cubicBezTo>
                <a:moveTo>
                  <a:pt x="686959" y="642251"/>
                </a:moveTo>
                <a:cubicBezTo>
                  <a:pt x="649026" y="643629"/>
                  <a:pt x="609921" y="652985"/>
                  <a:pt x="577093" y="649263"/>
                </a:cubicBezTo>
                <a:moveTo>
                  <a:pt x="1633909" y="719379"/>
                </a:moveTo>
                <a:cubicBezTo>
                  <a:pt x="1609512" y="710541"/>
                  <a:pt x="1581113" y="695710"/>
                  <a:pt x="1567672" y="687357"/>
                </a:cubicBezTo>
                <a:moveTo>
                  <a:pt x="2858399" y="639527"/>
                </a:moveTo>
                <a:cubicBezTo>
                  <a:pt x="2852748" y="651335"/>
                  <a:pt x="2844134" y="661365"/>
                  <a:pt x="2831924" y="674659"/>
                </a:cubicBezTo>
                <a:moveTo>
                  <a:pt x="3384129" y="422425"/>
                </a:moveTo>
                <a:cubicBezTo>
                  <a:pt x="3582236" y="445110"/>
                  <a:pt x="3711172" y="494617"/>
                  <a:pt x="3706489" y="553750"/>
                </a:cubicBezTo>
                <a:moveTo>
                  <a:pt x="4144564" y="282561"/>
                </a:moveTo>
                <a:cubicBezTo>
                  <a:pt x="4115661" y="293369"/>
                  <a:pt x="4055507" y="317310"/>
                  <a:pt x="4000985" y="331808"/>
                </a:cubicBezTo>
                <a:moveTo>
                  <a:pt x="3800093" y="99855"/>
                </a:moveTo>
                <a:cubicBezTo>
                  <a:pt x="3804237" y="106771"/>
                  <a:pt x="3808519" y="115460"/>
                  <a:pt x="3807629" y="123117"/>
                </a:cubicBezTo>
                <a:moveTo>
                  <a:pt x="2883287" y="72729"/>
                </a:moveTo>
                <a:cubicBezTo>
                  <a:pt x="2900216" y="60481"/>
                  <a:pt x="2923568" y="57207"/>
                  <a:pt x="2956862" y="43063"/>
                </a:cubicBezTo>
                <a:moveTo>
                  <a:pt x="2195435" y="86862"/>
                </a:moveTo>
                <a:cubicBezTo>
                  <a:pt x="2204317" y="76222"/>
                  <a:pt x="2214612" y="72988"/>
                  <a:pt x="2231032" y="61282"/>
                </a:cubicBezTo>
                <a:moveTo>
                  <a:pt x="1388198" y="95549"/>
                </a:moveTo>
                <a:cubicBezTo>
                  <a:pt x="1433593" y="99128"/>
                  <a:pt x="1486405" y="114335"/>
                  <a:pt x="1517102" y="120356"/>
                </a:cubicBezTo>
                <a:moveTo>
                  <a:pt x="409220" y="290567"/>
                </a:moveTo>
                <a:cubicBezTo>
                  <a:pt x="401218" y="281915"/>
                  <a:pt x="390509" y="272940"/>
                  <a:pt x="386712" y="264453"/>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r>
              <a:rPr lang="zh-CN" altLang="en-US" sz="21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rPr>
              <a:t>集中力量办大事</a:t>
            </a:r>
            <a:endParaRPr lang="zh-CN" altLang="en-US" sz="21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5" name="文本框 14"/>
          <p:cNvSpPr txBox="1"/>
          <p:nvPr/>
        </p:nvSpPr>
        <p:spPr>
          <a:xfrm>
            <a:off x="599612" y="1743829"/>
            <a:ext cx="5619981" cy="1398844"/>
          </a:xfrm>
          <a:prstGeom prst="rect">
            <a:avLst/>
          </a:prstGeom>
          <a:noFill/>
        </p:spPr>
        <p:txBody>
          <a:bodyPr wrap="square" lIns="68580" tIns="34290" rIns="68580" bIns="34290">
            <a:spAutoFit/>
          </a:bodyPr>
          <a:lstStyle/>
          <a:p>
            <a:pPr>
              <a:lnSpc>
                <a:spcPct val="120000"/>
              </a:lnSpc>
              <a:defRPr/>
            </a:pPr>
            <a:r>
              <a:rPr lang="zh-CN" altLang="en-US" sz="24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高度集中的指令性计划一方面使苏联能够在短时期内，集中全国的人力、物力和财力实现工业化。</a:t>
            </a:r>
            <a:endParaRPr lang="zh-CN" altLang="en-US" sz="24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7" name="文本框 16"/>
          <p:cNvSpPr txBox="1"/>
          <p:nvPr/>
        </p:nvSpPr>
        <p:spPr>
          <a:xfrm>
            <a:off x="585281" y="3692089"/>
            <a:ext cx="5515361" cy="913263"/>
          </a:xfrm>
          <a:prstGeom prst="rect">
            <a:avLst/>
          </a:prstGeom>
          <a:noFill/>
        </p:spPr>
        <p:txBody>
          <a:bodyPr wrap="square" lIns="68580" tIns="34290" rIns="68580" bIns="34290">
            <a:spAutoFit/>
          </a:bodyPr>
          <a:lstStyle/>
          <a:p>
            <a:pPr>
              <a:lnSpc>
                <a:spcPct val="120000"/>
              </a:lnSpc>
              <a:defRPr/>
            </a:pPr>
            <a:r>
              <a:rPr lang="zh-CN" altLang="en-US" sz="24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这种排斥市场和商品经济的发展模式被固定下来，致使苏联经济日益僵化。</a:t>
            </a:r>
            <a:endParaRPr lang="zh-CN" altLang="en-US" sz="24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9" grpId="0" animBg="1"/>
      <p:bldP spid="15"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393154" y="773962"/>
            <a:ext cx="4775987" cy="438582"/>
          </a:xfrm>
          <a:prstGeom prst="rect">
            <a:avLst/>
          </a:prstGeom>
          <a:noFill/>
        </p:spPr>
        <p:txBody>
          <a:bodyPr wrap="square" lIns="68580" tIns="34290" rIns="68580" bIns="34290" rtlCol="0">
            <a:spAutoFit/>
          </a:bodyPr>
          <a:lstStyle/>
          <a:p>
            <a:pPr>
              <a:defRPr/>
            </a:pP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（三）图崛起：斯大林与苏联模式</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文本框 25"/>
          <p:cNvSpPr txBox="1"/>
          <p:nvPr/>
        </p:nvSpPr>
        <p:spPr>
          <a:xfrm>
            <a:off x="5449411" y="750878"/>
            <a:ext cx="2607801" cy="461665"/>
          </a:xfrm>
          <a:prstGeom prst="rect">
            <a:avLst/>
          </a:prstGeom>
          <a:noFill/>
        </p:spPr>
        <p:txBody>
          <a:bodyPr wrap="square">
            <a:spAutoFit/>
          </a:bodyPr>
          <a:lstStyle/>
          <a:p>
            <a:r>
              <a:rPr lang="zh-CN" altLang="en-US" sz="2400" b="1" dirty="0" smtClean="0">
                <a:solidFill>
                  <a:srgbClr val="0070C0"/>
                </a:solidFill>
                <a:latin typeface="Times New Roman" panose="02020603050405020304" pitchFamily="18" charset="0"/>
                <a:ea typeface="黑体" panose="02010609060101010101" pitchFamily="49" charset="-122"/>
                <a:cs typeface="Times New Roman" panose="02020603050405020304" pitchFamily="18" charset="0"/>
              </a:rPr>
              <a:t>农业集体化</a:t>
            </a:r>
            <a:endParaRPr lang="zh-CN" altLang="en-US" sz="24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Text Box 20"/>
          <p:cNvSpPr txBox="1"/>
          <p:nvPr/>
        </p:nvSpPr>
        <p:spPr>
          <a:xfrm>
            <a:off x="729769" y="1215425"/>
            <a:ext cx="1997869" cy="391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R="0" lvl="0" indent="0" fontAlgn="auto">
              <a:lnSpc>
                <a:spcPct val="100000"/>
              </a:lnSpc>
              <a:spcBef>
                <a:spcPts val="0"/>
              </a:spcBef>
              <a:spcAft>
                <a:spcPts val="0"/>
              </a:spcAft>
              <a:buClrTx/>
              <a:buSzTx/>
              <a:buFontTx/>
              <a:buNone/>
              <a:defRPr kumimoji="0" sz="3600" b="0" i="0" u="none" strike="noStrike" cap="none" spc="0" normalizeH="0" baseline="0">
                <a:ln>
                  <a:noFill/>
                </a:ln>
                <a:solidFill>
                  <a:srgbClr val="1E2E4F"/>
                </a:solidFill>
                <a:effectLst/>
                <a:uLnTx/>
                <a:uFillTx/>
                <a:latin typeface="华文新魏" panose="02010800040101010101" pitchFamily="2" charset="-122"/>
                <a:ea typeface="华文新魏"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b="1" dirty="0">
                <a:solidFill>
                  <a:schemeClr val="tx1"/>
                </a:solidFill>
                <a:latin typeface="黑体" panose="02010609060101010101" pitchFamily="49" charset="-122"/>
                <a:ea typeface="黑体" panose="02010609060101010101" pitchFamily="49" charset="-122"/>
              </a:rPr>
              <a:t>1.</a:t>
            </a:r>
            <a:r>
              <a:rPr lang="zh-CN" altLang="en-US" sz="2400" b="1" dirty="0">
                <a:solidFill>
                  <a:schemeClr val="tx1"/>
                </a:solidFill>
                <a:latin typeface="黑体" panose="02010609060101010101" pitchFamily="49" charset="-122"/>
                <a:ea typeface="黑体" panose="02010609060101010101" pitchFamily="49" charset="-122"/>
              </a:rPr>
              <a:t>背景：</a:t>
            </a:r>
            <a:endParaRPr lang="zh-CN" altLang="en-US" sz="2400" b="1" dirty="0">
              <a:solidFill>
                <a:schemeClr val="tx1"/>
              </a:solidFill>
              <a:latin typeface="黑体" panose="02010609060101010101" pitchFamily="49" charset="-122"/>
              <a:ea typeface="黑体" panose="02010609060101010101" pitchFamily="49" charset="-122"/>
            </a:endParaRPr>
          </a:p>
        </p:txBody>
      </p:sp>
      <p:sp>
        <p:nvSpPr>
          <p:cNvPr id="5" name="文本框 8"/>
          <p:cNvSpPr txBox="1"/>
          <p:nvPr/>
        </p:nvSpPr>
        <p:spPr>
          <a:xfrm>
            <a:off x="404841" y="1814117"/>
            <a:ext cx="4920032" cy="1568956"/>
          </a:xfrm>
          <a:prstGeom prst="rect">
            <a:avLst/>
          </a:prstGeom>
          <a:noFill/>
        </p:spPr>
        <p:txBody>
          <a:bodyPr wrap="square" lIns="68580" tIns="34290" rIns="68580" bIns="34290">
            <a:spAutoFit/>
          </a:bodyPr>
          <a:lstStyle>
            <a:defPPr>
              <a:defRPr lang="zh-CN"/>
            </a:defPPr>
            <a:lvl1pPr algn="just">
              <a:defRPr sz="2800">
                <a:solidFill>
                  <a:srgbClr val="1F4E79"/>
                </a:solidFill>
                <a:latin typeface="华文楷体" panose="02010600040101010101" pitchFamily="2" charset="-122"/>
                <a:ea typeface="华文楷体" panose="02010600040101010101" pitchFamily="2" charset="-122"/>
              </a:defRPr>
            </a:lvl1pPr>
          </a:lstStyle>
          <a:p>
            <a:pPr>
              <a:lnSpc>
                <a:spcPct val="120000"/>
              </a:lnSpc>
              <a:defRPr/>
            </a:pPr>
            <a:r>
              <a:rPr lang="zh-CN" altLang="en-US" sz="2100" dirty="0">
                <a:solidFill>
                  <a:schemeClr val="tx1"/>
                </a:solidFill>
                <a:latin typeface="黑体" panose="02010609060101010101" pitchFamily="49" charset="-122"/>
                <a:ea typeface="黑体" panose="02010609060101010101" pitchFamily="49" charset="-122"/>
              </a:rPr>
              <a:t>材料一：苏维埃国家在原则上不能靠采取劫掠殖民地或战败国一类的龌龊办法吸收工业化资金。农民必须做出</a:t>
            </a:r>
            <a:r>
              <a:rPr lang="zh-CN" altLang="en-US" sz="2100" dirty="0" smtClean="0">
                <a:solidFill>
                  <a:schemeClr val="tx1"/>
                </a:solidFill>
                <a:latin typeface="黑体" panose="02010609060101010101" pitchFamily="49" charset="-122"/>
                <a:ea typeface="黑体" panose="02010609060101010101" pitchFamily="49" charset="-122"/>
              </a:rPr>
              <a:t>牺牲。  </a:t>
            </a:r>
            <a:endParaRPr lang="zh-CN" altLang="en-US" sz="2100" dirty="0" smtClean="0">
              <a:solidFill>
                <a:schemeClr val="tx1"/>
              </a:solidFill>
              <a:latin typeface="黑体" panose="02010609060101010101" pitchFamily="49" charset="-122"/>
              <a:ea typeface="黑体" panose="02010609060101010101" pitchFamily="49" charset="-122"/>
            </a:endParaRPr>
          </a:p>
          <a:p>
            <a:pPr algn="r">
              <a:lnSpc>
                <a:spcPct val="120000"/>
              </a:lnSpc>
              <a:defRPr/>
            </a:pPr>
            <a:r>
              <a:rPr lang="en-US" altLang="zh-CN" sz="2100" dirty="0" smtClean="0">
                <a:solidFill>
                  <a:schemeClr val="tx1"/>
                </a:solidFill>
                <a:latin typeface="黑体" panose="02010609060101010101" pitchFamily="49" charset="-122"/>
                <a:ea typeface="黑体" panose="02010609060101010101" pitchFamily="49" charset="-122"/>
              </a:rPr>
              <a:t>——《</a:t>
            </a:r>
            <a:r>
              <a:rPr lang="zh-CN" altLang="en-US" sz="2100" dirty="0" smtClean="0">
                <a:solidFill>
                  <a:schemeClr val="tx1"/>
                </a:solidFill>
                <a:latin typeface="黑体" panose="02010609060101010101" pitchFamily="49" charset="-122"/>
                <a:ea typeface="黑体" panose="02010609060101010101" pitchFamily="49" charset="-122"/>
              </a:rPr>
              <a:t>斯大林选集</a:t>
            </a:r>
            <a:r>
              <a:rPr lang="en-US" altLang="zh-CN" sz="2100" dirty="0" smtClean="0">
                <a:solidFill>
                  <a:schemeClr val="tx1"/>
                </a:solidFill>
                <a:latin typeface="黑体" panose="02010609060101010101" pitchFamily="49" charset="-122"/>
                <a:ea typeface="黑体" panose="02010609060101010101" pitchFamily="49" charset="-122"/>
              </a:rPr>
              <a:t>》</a:t>
            </a:r>
            <a:endParaRPr lang="zh-CN" altLang="en-US" sz="2100" dirty="0">
              <a:solidFill>
                <a:schemeClr val="tx1"/>
              </a:solidFill>
              <a:latin typeface="黑体" panose="02010609060101010101" pitchFamily="49" charset="-122"/>
              <a:ea typeface="黑体" panose="02010609060101010101" pitchFamily="49" charset="-122"/>
            </a:endParaRPr>
          </a:p>
        </p:txBody>
      </p:sp>
      <p:sp>
        <p:nvSpPr>
          <p:cNvPr id="6" name="矩形 5"/>
          <p:cNvSpPr/>
          <p:nvPr/>
        </p:nvSpPr>
        <p:spPr>
          <a:xfrm>
            <a:off x="393154" y="3434561"/>
            <a:ext cx="4917218" cy="1181157"/>
          </a:xfrm>
          <a:prstGeom prst="rect">
            <a:avLst/>
          </a:prstGeom>
          <a:noFill/>
        </p:spPr>
        <p:txBody>
          <a:bodyPr wrap="square" lIns="68580" tIns="34290" rIns="68580" bIns="34290">
            <a:spAutoFit/>
          </a:bodyPr>
          <a:lstStyle/>
          <a:p>
            <a:pPr algn="just">
              <a:lnSpc>
                <a:spcPct val="120000"/>
              </a:lnSpc>
              <a:defRPr/>
            </a:pPr>
            <a:r>
              <a:rPr lang="zh-CN" altLang="en-US" sz="2100" dirty="0">
                <a:latin typeface="黑体" panose="02010609060101010101" pitchFamily="49" charset="-122"/>
                <a:ea typeface="黑体" panose="02010609060101010101" pitchFamily="49" charset="-122"/>
              </a:rPr>
              <a:t>材料二：</a:t>
            </a:r>
            <a:r>
              <a:rPr lang="en-US" altLang="zh-CN" sz="2100" dirty="0">
                <a:latin typeface="黑体" panose="02010609060101010101" pitchFamily="49" charset="-122"/>
                <a:ea typeface="黑体" panose="02010609060101010101" pitchFamily="49" charset="-122"/>
              </a:rPr>
              <a:t>1927</a:t>
            </a:r>
            <a:r>
              <a:rPr lang="zh-CN" altLang="en-US" sz="2100" dirty="0">
                <a:latin typeface="黑体" panose="02010609060101010101" pitchFamily="49" charset="-122"/>
                <a:ea typeface="黑体" panose="02010609060101010101" pitchFamily="49" charset="-122"/>
              </a:rPr>
              <a:t>年苏联爆发粮食收购危机，政府收购的粮食总量只有</a:t>
            </a:r>
            <a:r>
              <a:rPr lang="en-US" altLang="zh-CN" sz="2100" dirty="0">
                <a:latin typeface="黑体" panose="02010609060101010101" pitchFamily="49" charset="-122"/>
                <a:ea typeface="黑体" panose="02010609060101010101" pitchFamily="49" charset="-122"/>
              </a:rPr>
              <a:t>491</a:t>
            </a:r>
            <a:r>
              <a:rPr lang="zh-CN" altLang="en-US" sz="2100" dirty="0">
                <a:latin typeface="黑体" panose="02010609060101010101" pitchFamily="49" charset="-122"/>
                <a:ea typeface="黑体" panose="02010609060101010101" pitchFamily="49" charset="-122"/>
              </a:rPr>
              <a:t>万吨，远低于国家需要的</a:t>
            </a:r>
            <a:r>
              <a:rPr lang="en-US" altLang="zh-CN" sz="2100" dirty="0">
                <a:latin typeface="黑体" panose="02010609060101010101" pitchFamily="49" charset="-122"/>
                <a:ea typeface="黑体" panose="02010609060101010101" pitchFamily="49" charset="-122"/>
              </a:rPr>
              <a:t>820</a:t>
            </a:r>
            <a:r>
              <a:rPr lang="zh-CN" altLang="en-US" sz="2100" dirty="0">
                <a:latin typeface="黑体" panose="02010609060101010101" pitchFamily="49" charset="-122"/>
                <a:ea typeface="黑体" panose="02010609060101010101" pitchFamily="49" charset="-122"/>
              </a:rPr>
              <a:t>万吨。 </a:t>
            </a:r>
            <a:endParaRPr lang="zh-CN" altLang="en-US" sz="2100" dirty="0">
              <a:latin typeface="黑体" panose="02010609060101010101" pitchFamily="49" charset="-122"/>
              <a:ea typeface="黑体" panose="02010609060101010101" pitchFamily="49" charset="-122"/>
            </a:endParaRPr>
          </a:p>
        </p:txBody>
      </p:sp>
      <p:pic>
        <p:nvPicPr>
          <p:cNvPr id="7" name="图片 6" descr="QQ截图20200722180453.png"/>
          <p:cNvPicPr>
            <a:picLocks noChangeAspect="1"/>
          </p:cNvPicPr>
          <p:nvPr/>
        </p:nvPicPr>
        <p:blipFill>
          <a:blip r:embed="rId1"/>
          <a:stretch>
            <a:fillRect/>
          </a:stretch>
        </p:blipFill>
        <p:spPr>
          <a:xfrm>
            <a:off x="5324873" y="1928387"/>
            <a:ext cx="3446318" cy="2162396"/>
          </a:xfrm>
          <a:prstGeom prst="rect">
            <a:avLst/>
          </a:prstGeom>
          <a:ln>
            <a:noFill/>
          </a:ln>
          <a:effectLst>
            <a:softEdge rad="112500"/>
          </a:effectLst>
        </p:spPr>
      </p:pic>
      <p:sp>
        <p:nvSpPr>
          <p:cNvPr id="8" name="文本框 17"/>
          <p:cNvSpPr txBox="1"/>
          <p:nvPr/>
        </p:nvSpPr>
        <p:spPr>
          <a:xfrm>
            <a:off x="5449411" y="4228849"/>
            <a:ext cx="3647940" cy="377026"/>
          </a:xfrm>
          <a:prstGeom prst="rect">
            <a:avLst/>
          </a:prstGeom>
          <a:noFill/>
        </p:spPr>
        <p:txBody>
          <a:bodyPr wrap="square" lIns="68580" tIns="34290" rIns="68580" bIns="34290">
            <a:spAutoFit/>
          </a:bodyPr>
          <a:lstStyle/>
          <a:p>
            <a:pPr>
              <a:defRPr/>
            </a:pPr>
            <a:r>
              <a:rPr lang="en-US" altLang="zh-CN" sz="2000" b="1" dirty="0">
                <a:solidFill>
                  <a:prstClr val="black"/>
                </a:solidFill>
                <a:latin typeface="黑体" panose="02010609060101010101" pitchFamily="49" charset="-122"/>
                <a:ea typeface="黑体" panose="02010609060101010101" pitchFamily="49" charset="-122"/>
              </a:rPr>
              <a:t>1927</a:t>
            </a:r>
            <a:r>
              <a:rPr lang="zh-CN" altLang="en-US" sz="2000" b="1" dirty="0">
                <a:solidFill>
                  <a:prstClr val="black"/>
                </a:solidFill>
                <a:latin typeface="黑体" panose="02010609060101010101" pitchFamily="49" charset="-122"/>
                <a:ea typeface="黑体" panose="02010609060101010101" pitchFamily="49" charset="-122"/>
              </a:rPr>
              <a:t>年苏联爆发粮食收购危机</a:t>
            </a:r>
            <a:endParaRPr lang="zh-CN" altLang="en-US" sz="2000" b="1" dirty="0">
              <a:solidFill>
                <a:prstClr val="black"/>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0"/>
          <p:cNvSpPr txBox="1"/>
          <p:nvPr/>
        </p:nvSpPr>
        <p:spPr>
          <a:xfrm>
            <a:off x="729768" y="938107"/>
            <a:ext cx="1997869" cy="391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R="0" lvl="0" indent="0" fontAlgn="auto">
              <a:lnSpc>
                <a:spcPct val="100000"/>
              </a:lnSpc>
              <a:spcBef>
                <a:spcPts val="0"/>
              </a:spcBef>
              <a:spcAft>
                <a:spcPts val="0"/>
              </a:spcAft>
              <a:buClrTx/>
              <a:buSzTx/>
              <a:buFontTx/>
              <a:buNone/>
              <a:defRPr kumimoji="0" sz="3600" b="0" i="0" u="none" strike="noStrike" cap="none" spc="0" normalizeH="0" baseline="0">
                <a:ln>
                  <a:noFill/>
                </a:ln>
                <a:solidFill>
                  <a:srgbClr val="1E2E4F"/>
                </a:solidFill>
                <a:effectLst/>
                <a:uLnTx/>
                <a:uFillTx/>
                <a:latin typeface="华文新魏" panose="02010800040101010101" pitchFamily="2" charset="-122"/>
                <a:ea typeface="华文新魏"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b="1" dirty="0">
                <a:solidFill>
                  <a:schemeClr val="tx1"/>
                </a:solidFill>
                <a:latin typeface="黑体" panose="02010609060101010101" pitchFamily="49" charset="-122"/>
                <a:ea typeface="黑体" panose="02010609060101010101" pitchFamily="49" charset="-122"/>
              </a:rPr>
              <a:t>1.</a:t>
            </a:r>
            <a:r>
              <a:rPr lang="zh-CN" altLang="en-US" sz="2400" b="1" dirty="0">
                <a:solidFill>
                  <a:schemeClr val="tx1"/>
                </a:solidFill>
                <a:latin typeface="黑体" panose="02010609060101010101" pitchFamily="49" charset="-122"/>
                <a:ea typeface="黑体" panose="02010609060101010101" pitchFamily="49" charset="-122"/>
              </a:rPr>
              <a:t>背景：</a:t>
            </a:r>
            <a:endParaRPr lang="zh-CN" altLang="en-US" sz="2400" b="1" dirty="0">
              <a:solidFill>
                <a:schemeClr val="tx1"/>
              </a:solidFill>
              <a:latin typeface="黑体" panose="02010609060101010101" pitchFamily="49" charset="-122"/>
              <a:ea typeface="黑体" panose="02010609060101010101" pitchFamily="49" charset="-122"/>
            </a:endParaRPr>
          </a:p>
        </p:txBody>
      </p:sp>
      <p:sp>
        <p:nvSpPr>
          <p:cNvPr id="3" name="文本框 15"/>
          <p:cNvSpPr txBox="1"/>
          <p:nvPr/>
        </p:nvSpPr>
        <p:spPr>
          <a:xfrm>
            <a:off x="1063736" y="1342126"/>
            <a:ext cx="1650116" cy="467436"/>
          </a:xfrm>
          <a:prstGeom prst="rect">
            <a:avLst/>
          </a:prstGeom>
          <a:noFill/>
        </p:spPr>
        <p:txBody>
          <a:bodyPr wrap="square" lIns="68580" tIns="34290" rIns="68580" bIns="34290">
            <a:spAutoFit/>
          </a:bodyPr>
          <a:lstStyle>
            <a:defPPr>
              <a:defRPr lang="zh-CN"/>
            </a:defPPr>
            <a:lvl1pPr marR="0" lvl="0" indent="0" fontAlgn="auto">
              <a:lnSpc>
                <a:spcPct val="100000"/>
              </a:lnSpc>
              <a:spcBef>
                <a:spcPts val="0"/>
              </a:spcBef>
              <a:spcAft>
                <a:spcPts val="0"/>
              </a:spcAft>
              <a:buClrTx/>
              <a:buSzTx/>
              <a:buFontTx/>
              <a:buNone/>
              <a:defRPr kumimoji="0" sz="2800" b="0" i="0" u="none" strike="noStrike" cap="none" spc="0" normalizeH="0" baseline="0">
                <a:ln>
                  <a:noFill/>
                </a:ln>
                <a:solidFill>
                  <a:prstClr val="black"/>
                </a:solidFill>
                <a:effectLst/>
                <a:uLnTx/>
                <a:uFillTx/>
                <a:latin typeface="宋体" panose="02010600030101010101" pitchFamily="2" charset="-122"/>
                <a:ea typeface="宋体" panose="02010600030101010101" pitchFamily="2" charset="-122"/>
              </a:defRPr>
            </a:lvl1pPr>
          </a:lstStyle>
          <a:p>
            <a:pPr>
              <a:lnSpc>
                <a:spcPct val="125000"/>
              </a:lnSpc>
              <a:defRPr/>
            </a:pPr>
            <a:r>
              <a:rPr lang="zh-CN" altLang="en-US" sz="2400" b="1" dirty="0">
                <a:solidFill>
                  <a:srgbClr val="C00000"/>
                </a:solidFill>
                <a:latin typeface="黑体" panose="02010609060101010101" pitchFamily="49" charset="-122"/>
                <a:ea typeface="黑体" panose="02010609060101010101" pitchFamily="49" charset="-122"/>
              </a:rPr>
              <a:t>①目的：</a:t>
            </a:r>
            <a:endParaRPr lang="zh-CN" altLang="en-US" sz="2400" b="1" dirty="0">
              <a:latin typeface="黑体" panose="02010609060101010101" pitchFamily="49" charset="-122"/>
              <a:ea typeface="黑体" panose="02010609060101010101" pitchFamily="49" charset="-122"/>
            </a:endParaRPr>
          </a:p>
        </p:txBody>
      </p:sp>
      <p:sp>
        <p:nvSpPr>
          <p:cNvPr id="4" name="文本框 24"/>
          <p:cNvSpPr txBox="1"/>
          <p:nvPr/>
        </p:nvSpPr>
        <p:spPr>
          <a:xfrm>
            <a:off x="1063735" y="2772667"/>
            <a:ext cx="2201141" cy="530915"/>
          </a:xfrm>
          <a:prstGeom prst="rect">
            <a:avLst/>
          </a:prstGeom>
          <a:noFill/>
        </p:spPr>
        <p:txBody>
          <a:bodyPr wrap="square" lIns="68580" tIns="34290" rIns="68580" bIns="34290">
            <a:spAutoFit/>
          </a:bodyPr>
          <a:lstStyle>
            <a:defPPr>
              <a:defRPr lang="zh-CN"/>
            </a:defPPr>
            <a:lvl1pPr marR="0" lvl="0" indent="0" fontAlgn="auto">
              <a:lnSpc>
                <a:spcPct val="100000"/>
              </a:lnSpc>
              <a:spcBef>
                <a:spcPts val="0"/>
              </a:spcBef>
              <a:spcAft>
                <a:spcPts val="0"/>
              </a:spcAft>
              <a:buClrTx/>
              <a:buSzTx/>
              <a:buFontTx/>
              <a:buNone/>
              <a:defRPr kumimoji="0" sz="2800" b="0" i="0" u="none" strike="noStrike" cap="none" spc="0" normalizeH="0" baseline="0">
                <a:ln>
                  <a:noFill/>
                </a:ln>
                <a:solidFill>
                  <a:prstClr val="black"/>
                </a:solidFill>
                <a:effectLst/>
                <a:uLnTx/>
                <a:uFillTx/>
                <a:latin typeface="宋体" panose="02010600030101010101" pitchFamily="2" charset="-122"/>
                <a:ea typeface="宋体" panose="02010600030101010101" pitchFamily="2" charset="-122"/>
              </a:defRPr>
            </a:lvl1pPr>
          </a:lstStyle>
          <a:p>
            <a:pPr>
              <a:lnSpc>
                <a:spcPct val="125000"/>
              </a:lnSpc>
              <a:defRPr/>
            </a:pPr>
            <a:r>
              <a:rPr lang="zh-CN" altLang="en-US" sz="2400" b="1" dirty="0">
                <a:solidFill>
                  <a:srgbClr val="C00000"/>
                </a:solidFill>
                <a:latin typeface="黑体" panose="02010609060101010101" pitchFamily="49" charset="-122"/>
                <a:ea typeface="黑体" panose="02010609060101010101" pitchFamily="49" charset="-122"/>
              </a:rPr>
              <a:t>②直接原因：</a:t>
            </a:r>
            <a:endParaRPr lang="zh-CN" altLang="en-US" sz="2400" b="1" dirty="0">
              <a:latin typeface="黑体" panose="02010609060101010101" pitchFamily="49" charset="-122"/>
              <a:ea typeface="黑体" panose="02010609060101010101" pitchFamily="49" charset="-122"/>
            </a:endParaRPr>
          </a:p>
        </p:txBody>
      </p:sp>
      <p:sp>
        <p:nvSpPr>
          <p:cNvPr id="5" name="文本框 21"/>
          <p:cNvSpPr txBox="1"/>
          <p:nvPr/>
        </p:nvSpPr>
        <p:spPr>
          <a:xfrm>
            <a:off x="1063736" y="1802079"/>
            <a:ext cx="7589989" cy="992579"/>
          </a:xfrm>
          <a:prstGeom prst="rect">
            <a:avLst/>
          </a:prstGeom>
          <a:noFill/>
        </p:spPr>
        <p:txBody>
          <a:bodyPr wrap="square" lIns="68580" tIns="34290" rIns="68580" bIns="34290">
            <a:spAutoFit/>
          </a:bodyPr>
          <a:lstStyle/>
          <a:p>
            <a:pPr>
              <a:lnSpc>
                <a:spcPct val="125000"/>
              </a:lnSpc>
              <a:defRPr/>
            </a:pPr>
            <a:r>
              <a:rPr lang="zh-CN" altLang="en-US" sz="2400" b="1" dirty="0">
                <a:solidFill>
                  <a:srgbClr val="FF0000"/>
                </a:solidFill>
                <a:latin typeface="黑体" panose="02010609060101010101" pitchFamily="49" charset="-122"/>
                <a:ea typeface="黑体" panose="02010609060101010101" pitchFamily="49" charset="-122"/>
              </a:rPr>
              <a:t>为了适应工业化快速发展的需要</a:t>
            </a:r>
            <a:r>
              <a:rPr lang="zh-CN" altLang="en-US" sz="2400" b="1" dirty="0">
                <a:solidFill>
                  <a:prstClr val="black"/>
                </a:solidFill>
                <a:latin typeface="黑体" panose="02010609060101010101" pitchFamily="49" charset="-122"/>
                <a:ea typeface="黑体" panose="02010609060101010101" pitchFamily="49" charset="-122"/>
              </a:rPr>
              <a:t>，斯大林开展农业集体化运动为工业化提供资金和原料。</a:t>
            </a:r>
            <a:endParaRPr lang="zh-CN" altLang="en-US" sz="2400" b="1" dirty="0">
              <a:solidFill>
                <a:prstClr val="black"/>
              </a:solidFill>
              <a:latin typeface="黑体" panose="02010609060101010101" pitchFamily="49" charset="-122"/>
              <a:ea typeface="黑体" panose="02010609060101010101" pitchFamily="49" charset="-122"/>
            </a:endParaRPr>
          </a:p>
        </p:txBody>
      </p:sp>
      <p:sp>
        <p:nvSpPr>
          <p:cNvPr id="6" name="文本框 23"/>
          <p:cNvSpPr txBox="1"/>
          <p:nvPr/>
        </p:nvSpPr>
        <p:spPr>
          <a:xfrm>
            <a:off x="1142434" y="3277599"/>
            <a:ext cx="7626812" cy="992579"/>
          </a:xfrm>
          <a:prstGeom prst="rect">
            <a:avLst/>
          </a:prstGeom>
          <a:noFill/>
        </p:spPr>
        <p:txBody>
          <a:bodyPr wrap="square" lIns="68580" tIns="34290" rIns="68580" bIns="34290">
            <a:spAutoFit/>
          </a:bodyPr>
          <a:lstStyle/>
          <a:p>
            <a:pPr>
              <a:lnSpc>
                <a:spcPct val="125000"/>
              </a:lnSpc>
              <a:defRPr/>
            </a:pPr>
            <a:r>
              <a:rPr lang="en-US" altLang="zh-CN" sz="2400" b="1" dirty="0">
                <a:solidFill>
                  <a:prstClr val="black"/>
                </a:solidFill>
                <a:latin typeface="黑体" panose="02010609060101010101" pitchFamily="49" charset="-122"/>
                <a:ea typeface="黑体" panose="02010609060101010101" pitchFamily="49" charset="-122"/>
              </a:rPr>
              <a:t>1927</a:t>
            </a:r>
            <a:r>
              <a:rPr lang="zh-CN" altLang="en-US" sz="2400" b="1" dirty="0">
                <a:solidFill>
                  <a:prstClr val="black"/>
                </a:solidFill>
                <a:latin typeface="黑体" panose="02010609060101010101" pitchFamily="49" charset="-122"/>
                <a:ea typeface="黑体" panose="02010609060101010101" pitchFamily="49" charset="-122"/>
              </a:rPr>
              <a:t>年年底至</a:t>
            </a:r>
            <a:r>
              <a:rPr lang="en-US" altLang="zh-CN" sz="2400" b="1" dirty="0">
                <a:solidFill>
                  <a:prstClr val="black"/>
                </a:solidFill>
                <a:latin typeface="黑体" panose="02010609060101010101" pitchFamily="49" charset="-122"/>
                <a:ea typeface="黑体" panose="02010609060101010101" pitchFamily="49" charset="-122"/>
              </a:rPr>
              <a:t>1928</a:t>
            </a:r>
            <a:r>
              <a:rPr lang="zh-CN" altLang="en-US" sz="2400" b="1" dirty="0">
                <a:solidFill>
                  <a:prstClr val="black"/>
                </a:solidFill>
                <a:latin typeface="黑体" panose="02010609060101010101" pitchFamily="49" charset="-122"/>
                <a:ea typeface="黑体" panose="02010609060101010101" pitchFamily="49" charset="-122"/>
              </a:rPr>
              <a:t>年年初，苏联发生了严重的</a:t>
            </a:r>
            <a:r>
              <a:rPr lang="zh-CN" altLang="en-US" sz="2400" b="1" dirty="0" smtClean="0">
                <a:solidFill>
                  <a:prstClr val="black"/>
                </a:solidFill>
                <a:latin typeface="黑体" panose="02010609060101010101" pitchFamily="49" charset="-122"/>
                <a:ea typeface="黑体" panose="02010609060101010101" pitchFamily="49" charset="-122"/>
              </a:rPr>
              <a:t>粮食收购</a:t>
            </a:r>
            <a:r>
              <a:rPr lang="zh-CN" altLang="en-US" sz="2400" b="1" dirty="0">
                <a:solidFill>
                  <a:prstClr val="black"/>
                </a:solidFill>
                <a:latin typeface="黑体" panose="02010609060101010101" pitchFamily="49" charset="-122"/>
                <a:ea typeface="黑体" panose="02010609060101010101" pitchFamily="49" charset="-122"/>
              </a:rPr>
              <a:t>危机。</a:t>
            </a:r>
            <a:endParaRPr lang="zh-CN" altLang="en-US" sz="2400" b="1" dirty="0">
              <a:solidFill>
                <a:prstClr val="black"/>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edia2.wmv">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1524000" y="1276350"/>
            <a:ext cx="6096000" cy="25908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0"/>
          <p:cNvSpPr txBox="1"/>
          <p:nvPr/>
        </p:nvSpPr>
        <p:spPr>
          <a:xfrm>
            <a:off x="617341" y="743590"/>
            <a:ext cx="1997869" cy="391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R="0" lvl="0" indent="0" fontAlgn="auto">
              <a:lnSpc>
                <a:spcPct val="100000"/>
              </a:lnSpc>
              <a:spcBef>
                <a:spcPts val="0"/>
              </a:spcBef>
              <a:spcAft>
                <a:spcPts val="0"/>
              </a:spcAft>
              <a:buClrTx/>
              <a:buSzTx/>
              <a:buFontTx/>
              <a:buNone/>
              <a:defRPr kumimoji="0" sz="3600" b="0" i="0" u="none" strike="noStrike" cap="none" spc="0" normalizeH="0" baseline="0">
                <a:ln>
                  <a:noFill/>
                </a:ln>
                <a:solidFill>
                  <a:srgbClr val="1E2E4F"/>
                </a:solidFill>
                <a:effectLst/>
                <a:uLnTx/>
                <a:uFillTx/>
                <a:latin typeface="华文新魏" panose="02010800040101010101" pitchFamily="2" charset="-122"/>
                <a:ea typeface="华文新魏"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b="1" dirty="0" smtClean="0">
                <a:solidFill>
                  <a:schemeClr val="tx1"/>
                </a:solidFill>
                <a:latin typeface="黑体" panose="02010609060101010101" pitchFamily="49" charset="-122"/>
                <a:ea typeface="黑体" panose="02010609060101010101" pitchFamily="49" charset="-122"/>
              </a:rPr>
              <a:t>2.</a:t>
            </a:r>
            <a:r>
              <a:rPr lang="zh-CN" altLang="en-US" sz="2400" b="1" dirty="0" smtClean="0">
                <a:solidFill>
                  <a:schemeClr val="tx1"/>
                </a:solidFill>
                <a:latin typeface="黑体" panose="02010609060101010101" pitchFamily="49" charset="-122"/>
                <a:ea typeface="黑体" panose="02010609060101010101" pitchFamily="49" charset="-122"/>
              </a:rPr>
              <a:t>措施：</a:t>
            </a:r>
            <a:endParaRPr lang="zh-CN" altLang="en-US" sz="2400" b="1" dirty="0">
              <a:solidFill>
                <a:schemeClr val="tx1"/>
              </a:solidFill>
              <a:latin typeface="黑体" panose="02010609060101010101" pitchFamily="49" charset="-122"/>
              <a:ea typeface="黑体" panose="02010609060101010101" pitchFamily="49" charset="-122"/>
            </a:endParaRPr>
          </a:p>
        </p:txBody>
      </p:sp>
      <p:sp>
        <p:nvSpPr>
          <p:cNvPr id="5" name="文本框 15"/>
          <p:cNvSpPr txBox="1"/>
          <p:nvPr/>
        </p:nvSpPr>
        <p:spPr>
          <a:xfrm>
            <a:off x="617341" y="1130516"/>
            <a:ext cx="5622252" cy="955646"/>
          </a:xfrm>
          <a:prstGeom prst="rect">
            <a:avLst/>
          </a:prstGeom>
          <a:noFill/>
        </p:spPr>
        <p:txBody>
          <a:bodyPr wrap="square" lIns="68580" tIns="34290" rIns="68580" bIns="34290">
            <a:spAutoFit/>
          </a:bodyPr>
          <a:lstStyle>
            <a:defPPr>
              <a:defRPr lang="zh-CN"/>
            </a:defPPr>
            <a:lvl1pPr>
              <a:defRPr kumimoji="0" sz="2800" b="0" i="0" u="none" strike="noStrike" cap="none" spc="0" normalizeH="0" baseline="0">
                <a:ln>
                  <a:noFill/>
                </a:ln>
                <a:solidFill>
                  <a:prstClr val="black"/>
                </a:solidFill>
                <a:effectLst/>
                <a:uLnTx/>
                <a:uFillTx/>
                <a:latin typeface="华文中宋" panose="02010600040101010101" pitchFamily="2" charset="-122"/>
                <a:ea typeface="华文中宋" panose="02010600040101010101" pitchFamily="2" charset="-122"/>
              </a:defRPr>
            </a:lvl1pPr>
          </a:lstStyle>
          <a:p>
            <a:pPr>
              <a:lnSpc>
                <a:spcPct val="120000"/>
              </a:lnSpc>
              <a:defRPr/>
            </a:pPr>
            <a:r>
              <a:rPr lang="en-US" altLang="zh-CN" sz="2400" b="1" dirty="0">
                <a:solidFill>
                  <a:schemeClr val="tx1"/>
                </a:solidFill>
                <a:latin typeface="黑体" panose="02010609060101010101" pitchFamily="49" charset="-122"/>
                <a:ea typeface="黑体" panose="02010609060101010101" pitchFamily="49" charset="-122"/>
              </a:rPr>
              <a:t>20</a:t>
            </a:r>
            <a:r>
              <a:rPr lang="zh-CN" altLang="en-US" sz="2400" b="1" dirty="0">
                <a:solidFill>
                  <a:schemeClr val="tx1"/>
                </a:solidFill>
                <a:latin typeface="黑体" panose="02010609060101010101" pitchFamily="49" charset="-122"/>
                <a:ea typeface="黑体" panose="02010609060101010101" pitchFamily="49" charset="-122"/>
              </a:rPr>
              <a:t>世纪</a:t>
            </a:r>
            <a:r>
              <a:rPr lang="en-US" altLang="zh-CN" sz="2400" b="1" dirty="0">
                <a:solidFill>
                  <a:schemeClr val="tx1"/>
                </a:solidFill>
                <a:latin typeface="黑体" panose="02010609060101010101" pitchFamily="49" charset="-122"/>
                <a:ea typeface="黑体" panose="02010609060101010101" pitchFamily="49" charset="-122"/>
              </a:rPr>
              <a:t>30</a:t>
            </a:r>
            <a:r>
              <a:rPr lang="zh-CN" altLang="en-US" sz="2400" b="1" dirty="0">
                <a:solidFill>
                  <a:schemeClr val="tx1"/>
                </a:solidFill>
                <a:latin typeface="黑体" panose="02010609060101010101" pitchFamily="49" charset="-122"/>
                <a:ea typeface="黑体" panose="02010609060101010101" pitchFamily="49" charset="-122"/>
              </a:rPr>
              <a:t>年代初</a:t>
            </a:r>
            <a:endParaRPr lang="en-US" altLang="zh-CN" sz="2400" b="1" dirty="0">
              <a:solidFill>
                <a:schemeClr val="tx1"/>
              </a:solidFill>
              <a:latin typeface="黑体" panose="02010609060101010101" pitchFamily="49" charset="-122"/>
              <a:ea typeface="黑体" panose="02010609060101010101" pitchFamily="49" charset="-122"/>
            </a:endParaRPr>
          </a:p>
          <a:p>
            <a:pPr>
              <a:lnSpc>
                <a:spcPct val="120000"/>
              </a:lnSpc>
              <a:defRPr/>
            </a:pPr>
            <a:r>
              <a:rPr lang="zh-CN" altLang="en-US" sz="2400" b="1" dirty="0">
                <a:solidFill>
                  <a:schemeClr val="tx1"/>
                </a:solidFill>
                <a:latin typeface="黑体" panose="02010609060101010101" pitchFamily="49" charset="-122"/>
                <a:ea typeface="黑体" panose="02010609060101010101" pitchFamily="49" charset="-122"/>
              </a:rPr>
              <a:t>苏联开始进行大规模的农业集体化运动。</a:t>
            </a:r>
            <a:endParaRPr lang="zh-CN" altLang="en-US" sz="2400" b="1" dirty="0">
              <a:solidFill>
                <a:schemeClr val="tx1"/>
              </a:solidFill>
              <a:latin typeface="黑体" panose="02010609060101010101" pitchFamily="49" charset="-122"/>
              <a:ea typeface="黑体" panose="02010609060101010101" pitchFamily="49" charset="-122"/>
            </a:endParaRPr>
          </a:p>
        </p:txBody>
      </p:sp>
      <p:sp>
        <p:nvSpPr>
          <p:cNvPr id="6" name="文本框 24"/>
          <p:cNvSpPr txBox="1"/>
          <p:nvPr/>
        </p:nvSpPr>
        <p:spPr>
          <a:xfrm>
            <a:off x="617341" y="2105160"/>
            <a:ext cx="4416010" cy="453586"/>
          </a:xfrm>
          <a:prstGeom prst="rect">
            <a:avLst/>
          </a:prstGeom>
          <a:noFill/>
        </p:spPr>
        <p:txBody>
          <a:bodyPr wrap="square" lIns="68580" tIns="34290" rIns="68580" bIns="34290">
            <a:spAutoFit/>
          </a:bodyPr>
          <a:lstStyle>
            <a:defPPr>
              <a:defRPr lang="zh-CN"/>
            </a:defPPr>
            <a:lvl1pPr>
              <a:defRPr kumimoji="0" sz="2800" b="0" i="0" u="none" strike="noStrike" cap="none" spc="0" normalizeH="0" baseline="0">
                <a:ln>
                  <a:noFill/>
                </a:ln>
                <a:solidFill>
                  <a:prstClr val="black"/>
                </a:solidFill>
                <a:effectLst/>
                <a:uLnTx/>
                <a:uFillTx/>
                <a:latin typeface="华文中宋" panose="02010600040101010101" pitchFamily="2" charset="-122"/>
                <a:ea typeface="华文中宋" panose="02010600040101010101" pitchFamily="2" charset="-122"/>
              </a:defRPr>
            </a:lvl1pPr>
          </a:lstStyle>
          <a:p>
            <a:pPr>
              <a:lnSpc>
                <a:spcPct val="120000"/>
              </a:lnSpc>
              <a:defRPr/>
            </a:pPr>
            <a:r>
              <a:rPr lang="zh-CN" altLang="en-US" sz="2400" b="1" dirty="0">
                <a:solidFill>
                  <a:srgbClr val="0070C0"/>
                </a:solidFill>
                <a:latin typeface="黑体" panose="02010609060101010101" pitchFamily="49" charset="-122"/>
                <a:ea typeface="黑体" panose="02010609060101010101" pitchFamily="49" charset="-122"/>
              </a:rPr>
              <a:t>①开展了消灭富农运动。</a:t>
            </a:r>
            <a:endParaRPr lang="zh-CN" altLang="en-US" sz="2400" b="1" dirty="0">
              <a:solidFill>
                <a:srgbClr val="0070C0"/>
              </a:solidFill>
              <a:latin typeface="黑体" panose="02010609060101010101" pitchFamily="49" charset="-122"/>
              <a:ea typeface="黑体" panose="02010609060101010101" pitchFamily="49" charset="-122"/>
            </a:endParaRPr>
          </a:p>
        </p:txBody>
      </p:sp>
      <p:sp>
        <p:nvSpPr>
          <p:cNvPr id="7" name="文本框 25"/>
          <p:cNvSpPr txBox="1"/>
          <p:nvPr/>
        </p:nvSpPr>
        <p:spPr>
          <a:xfrm>
            <a:off x="617341" y="2636135"/>
            <a:ext cx="4471894" cy="1842043"/>
          </a:xfrm>
          <a:prstGeom prst="rect">
            <a:avLst/>
          </a:prstGeom>
          <a:noFill/>
        </p:spPr>
        <p:txBody>
          <a:bodyPr wrap="square" lIns="68580" tIns="34290" rIns="68580" bIns="34290">
            <a:spAutoFit/>
          </a:bodyPr>
          <a:lstStyle>
            <a:defPPr>
              <a:defRPr lang="zh-CN"/>
            </a:defPPr>
            <a:lvl1pPr>
              <a:defRPr kumimoji="0" sz="2800" b="0" i="0" u="none" strike="noStrike" cap="none" spc="0" normalizeH="0" baseline="0">
                <a:ln>
                  <a:noFill/>
                </a:ln>
                <a:solidFill>
                  <a:prstClr val="black"/>
                </a:solidFill>
                <a:effectLst/>
                <a:uLnTx/>
                <a:uFillTx/>
                <a:latin typeface="华文中宋" panose="02010600040101010101" pitchFamily="2" charset="-122"/>
                <a:ea typeface="华文中宋" panose="02010600040101010101" pitchFamily="2" charset="-122"/>
              </a:defRPr>
            </a:lvl1pPr>
          </a:lstStyle>
          <a:p>
            <a:pPr>
              <a:lnSpc>
                <a:spcPct val="120000"/>
              </a:lnSpc>
              <a:defRPr/>
            </a:pPr>
            <a:r>
              <a:rPr lang="zh-CN" altLang="en-US" sz="2400" b="1" dirty="0">
                <a:solidFill>
                  <a:srgbClr val="0070C0"/>
                </a:solidFill>
                <a:latin typeface="黑体" panose="02010609060101010101" pitchFamily="49" charset="-122"/>
                <a:ea typeface="黑体" panose="02010609060101010101" pitchFamily="49" charset="-122"/>
              </a:rPr>
              <a:t>②政府支持集体农庄建设，组建拖拉机站，为集体农庄提供机械服务，监督集体农庄执行国家的生产计划。</a:t>
            </a:r>
            <a:endParaRPr lang="zh-CN" altLang="en-US" sz="2400" b="1" dirty="0">
              <a:solidFill>
                <a:srgbClr val="0070C0"/>
              </a:solidFill>
              <a:latin typeface="黑体" panose="02010609060101010101" pitchFamily="49" charset="-122"/>
              <a:ea typeface="黑体" panose="02010609060101010101" pitchFamily="49" charset="-122"/>
            </a:endParaRPr>
          </a:p>
        </p:txBody>
      </p:sp>
      <p:sp>
        <p:nvSpPr>
          <p:cNvPr id="8" name="矩形 7"/>
          <p:cNvSpPr/>
          <p:nvPr/>
        </p:nvSpPr>
        <p:spPr>
          <a:xfrm>
            <a:off x="3768241" y="1639326"/>
            <a:ext cx="2252166" cy="376070"/>
          </a:xfrm>
          <a:prstGeom prst="rect">
            <a:avLst/>
          </a:prstGeom>
          <a:solidFill>
            <a:srgbClr val="C00000">
              <a:alpha val="30196"/>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chemeClr val="tx1"/>
              </a:solidFill>
              <a:latin typeface="黑体" panose="02010609060101010101" pitchFamily="49" charset="-122"/>
              <a:ea typeface="黑体" panose="02010609060101010101" pitchFamily="49" charset="-122"/>
            </a:endParaRPr>
          </a:p>
        </p:txBody>
      </p:sp>
      <p:sp>
        <p:nvSpPr>
          <p:cNvPr id="9" name="矩形 8"/>
          <p:cNvSpPr/>
          <p:nvPr/>
        </p:nvSpPr>
        <p:spPr>
          <a:xfrm>
            <a:off x="6500760" y="965705"/>
            <a:ext cx="1833646" cy="479360"/>
          </a:xfrm>
          <a:prstGeom prst="rect">
            <a:avLst/>
          </a:prstGeom>
          <a:no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r>
              <a:rPr lang="zh-CN" altLang="en-US" sz="2400" b="1" dirty="0">
                <a:solidFill>
                  <a:srgbClr val="0070C0"/>
                </a:solidFill>
                <a:latin typeface="黑体" panose="02010609060101010101" pitchFamily="49" charset="-122"/>
                <a:ea typeface="黑体" panose="02010609060101010101" pitchFamily="49" charset="-122"/>
              </a:rPr>
              <a:t>土地公有化</a:t>
            </a:r>
            <a:endParaRPr lang="zh-CN" altLang="en-US" sz="2400" b="1" dirty="0">
              <a:solidFill>
                <a:srgbClr val="0070C0"/>
              </a:solidFill>
              <a:latin typeface="黑体" panose="02010609060101010101" pitchFamily="49" charset="-122"/>
              <a:ea typeface="黑体" panose="02010609060101010101" pitchFamily="49" charset="-122"/>
            </a:endParaRPr>
          </a:p>
        </p:txBody>
      </p:sp>
      <p:sp>
        <p:nvSpPr>
          <p:cNvPr id="10" name="矩形 9"/>
          <p:cNvSpPr/>
          <p:nvPr/>
        </p:nvSpPr>
        <p:spPr>
          <a:xfrm>
            <a:off x="6377550" y="1765837"/>
            <a:ext cx="2455922" cy="479584"/>
          </a:xfrm>
          <a:prstGeom prst="rect">
            <a:avLst/>
          </a:prstGeom>
          <a:no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r>
              <a:rPr lang="zh-CN" altLang="en-US" sz="2400" b="1" dirty="0">
                <a:solidFill>
                  <a:srgbClr val="0070C0"/>
                </a:solidFill>
                <a:latin typeface="黑体" panose="02010609060101010101" pitchFamily="49" charset="-122"/>
                <a:ea typeface="黑体" panose="02010609060101010101" pitchFamily="49" charset="-122"/>
              </a:rPr>
              <a:t>生产资料公有化</a:t>
            </a:r>
            <a:endParaRPr lang="zh-CN" altLang="en-US" sz="2400" b="1" dirty="0">
              <a:solidFill>
                <a:srgbClr val="0070C0"/>
              </a:solidFill>
              <a:latin typeface="黑体" panose="02010609060101010101" pitchFamily="49" charset="-122"/>
              <a:ea typeface="黑体" panose="02010609060101010101" pitchFamily="49" charset="-122"/>
            </a:endParaRPr>
          </a:p>
        </p:txBody>
      </p:sp>
      <p:grpSp>
        <p:nvGrpSpPr>
          <p:cNvPr id="11" name="组合 10"/>
          <p:cNvGrpSpPr/>
          <p:nvPr/>
        </p:nvGrpSpPr>
        <p:grpSpPr>
          <a:xfrm>
            <a:off x="5194092" y="2248525"/>
            <a:ext cx="3572786" cy="2597623"/>
            <a:chOff x="6769575" y="2701033"/>
            <a:chExt cx="4919595" cy="3761058"/>
          </a:xfrm>
          <a:effectLst/>
        </p:grpSpPr>
        <p:pic>
          <p:nvPicPr>
            <p:cNvPr id="12" name="图片 11"/>
            <p:cNvPicPr>
              <a:picLocks noChangeAspect="1"/>
            </p:cNvPicPr>
            <p:nvPr/>
          </p:nvPicPr>
          <p:blipFill>
            <a:blip r:embed="rId1"/>
            <a:stretch>
              <a:fillRect/>
            </a:stretch>
          </p:blipFill>
          <p:spPr>
            <a:xfrm>
              <a:off x="6769575" y="2701033"/>
              <a:ext cx="4919595" cy="3226308"/>
            </a:xfrm>
            <a:prstGeom prst="roundRect">
              <a:avLst>
                <a:gd name="adj" fmla="val 8594"/>
              </a:avLst>
            </a:prstGeom>
            <a:solidFill>
              <a:srgbClr val="FFFFFF">
                <a:shade val="85000"/>
              </a:srgbClr>
            </a:solidFill>
            <a:ln>
              <a:noFill/>
            </a:ln>
            <a:effectLst/>
          </p:spPr>
        </p:pic>
        <p:sp>
          <p:nvSpPr>
            <p:cNvPr id="13" name="文本框 29"/>
            <p:cNvSpPr txBox="1"/>
            <p:nvPr/>
          </p:nvSpPr>
          <p:spPr>
            <a:xfrm>
              <a:off x="7491882" y="5927341"/>
              <a:ext cx="3601790" cy="534750"/>
            </a:xfrm>
            <a:prstGeom prst="rect">
              <a:avLst/>
            </a:prstGeom>
            <a:noFill/>
          </p:spPr>
          <p:txBody>
            <a:bodyPr wrap="square">
              <a:spAutoFit/>
            </a:bodyPr>
            <a:lstStyle>
              <a:defPPr>
                <a:defRPr lang="zh-CN"/>
              </a:defPPr>
              <a:lvl1pPr>
                <a:defRPr sz="2400" b="1">
                  <a:solidFill>
                    <a:prstClr val="black"/>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defRPr>
              </a:lvl1pPr>
            </a:lstStyle>
            <a:p>
              <a:pPr>
                <a:defRPr/>
              </a:pPr>
              <a:r>
                <a:rPr lang="en-US" altLang="zh-CN" sz="1800" dirty="0">
                  <a:latin typeface="黑体" panose="02010609060101010101" pitchFamily="49" charset="-122"/>
                  <a:ea typeface="黑体" panose="02010609060101010101" pitchFamily="49" charset="-122"/>
                </a:rPr>
                <a:t>1941</a:t>
              </a:r>
              <a:r>
                <a:rPr lang="zh-CN" altLang="en-US" sz="1800" dirty="0">
                  <a:latin typeface="黑体" panose="02010609060101010101" pitchFamily="49" charset="-122"/>
                  <a:ea typeface="黑体" panose="02010609060101010101" pitchFamily="49" charset="-122"/>
                </a:rPr>
                <a:t>年 女庄员种田</a:t>
              </a:r>
              <a:endParaRPr lang="zh-CN" altLang="en-US" sz="1800" dirty="0">
                <a:latin typeface="黑体" panose="02010609060101010101" pitchFamily="49" charset="-122"/>
                <a:ea typeface="黑体" panose="02010609060101010101" pitchFamily="49" charset="-122"/>
              </a:endParaRPr>
            </a:p>
          </p:txBody>
        </p:sp>
      </p:grpSp>
      <p:sp>
        <p:nvSpPr>
          <p:cNvPr id="14" name="AutoShape 12"/>
          <p:cNvSpPr/>
          <p:nvPr/>
        </p:nvSpPr>
        <p:spPr>
          <a:xfrm>
            <a:off x="6190296" y="1205385"/>
            <a:ext cx="240270" cy="890707"/>
          </a:xfrm>
          <a:prstGeom prst="leftBrace">
            <a:avLst>
              <a:gd name="adj1" fmla="val 65605"/>
              <a:gd name="adj2" fmla="val 55441"/>
            </a:avLst>
          </a:prstGeom>
          <a:noFill/>
          <a:ln w="57150" cap="flat" cmpd="sng">
            <a:solidFill>
              <a:schemeClr val="tx1"/>
            </a:solidFill>
            <a:prstDash val="solid"/>
            <a:round/>
            <a:headEnd type="none" w="med" len="med"/>
            <a:tailEnd type="none" w="med" len="med"/>
          </a:ln>
        </p:spPr>
        <p:txBody>
          <a:bodyPr wrap="none" lIns="68580" tIns="34290" rIns="68580" bIns="34290" anchor="ctr"/>
          <a:lstStyle/>
          <a:p>
            <a:pPr fontAlgn="base">
              <a:spcBef>
                <a:spcPct val="0"/>
              </a:spcBef>
              <a:spcAft>
                <a:spcPct val="0"/>
              </a:spcAft>
              <a:defRPr/>
            </a:pPr>
            <a:endParaRPr lang="zh-CN" altLang="en-US" sz="1800" dirty="0">
              <a:solidFill>
                <a:srgbClr val="0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out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ppt_x"/>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P spid="9" grpId="0"/>
      <p:bldP spid="10" grpId="0" bldLvl="0"/>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2"/>
          <p:cNvSpPr txBox="1"/>
          <p:nvPr/>
        </p:nvSpPr>
        <p:spPr>
          <a:xfrm>
            <a:off x="847324" y="1257321"/>
            <a:ext cx="7674584" cy="1685077"/>
          </a:xfrm>
          <a:prstGeom prst="rect">
            <a:avLst/>
          </a:prstGeom>
          <a:noFill/>
        </p:spPr>
        <p:txBody>
          <a:bodyPr wrap="square" lIns="68580" tIns="34290" rIns="68580" bIns="34290">
            <a:spAutoFit/>
          </a:bodyPr>
          <a:lstStyle/>
          <a:p>
            <a:pPr indent="457200">
              <a:lnSpc>
                <a:spcPct val="125000"/>
              </a:lnSpc>
              <a:defRPr/>
            </a:pPr>
            <a:r>
              <a:rPr lang="zh-CN" altLang="en-US" sz="2800" b="1" dirty="0">
                <a:latin typeface="黑体" panose="02010609060101010101" pitchFamily="49" charset="-122"/>
                <a:ea typeface="黑体" panose="02010609060101010101" pitchFamily="49" charset="-122"/>
              </a:rPr>
              <a:t> 到</a:t>
            </a:r>
            <a:r>
              <a:rPr lang="en-US" altLang="zh-CN" sz="2800" b="1" dirty="0">
                <a:solidFill>
                  <a:srgbClr val="C00000"/>
                </a:solidFill>
                <a:latin typeface="黑体" panose="02010609060101010101" pitchFamily="49" charset="-122"/>
                <a:ea typeface="黑体" panose="02010609060101010101" pitchFamily="49" charset="-122"/>
              </a:rPr>
              <a:t>1937</a:t>
            </a:r>
            <a:r>
              <a:rPr lang="zh-CN" altLang="en-US" sz="2800" b="1" dirty="0">
                <a:latin typeface="黑体" panose="02010609060101010101" pitchFamily="49" charset="-122"/>
                <a:ea typeface="黑体" panose="02010609060101010101" pitchFamily="49" charset="-122"/>
              </a:rPr>
              <a:t>年，参加集体农庄的农户，占全国农户的</a:t>
            </a:r>
            <a:r>
              <a:rPr lang="en-US" altLang="zh-CN" sz="2800" b="1" dirty="0">
                <a:latin typeface="黑体" panose="02010609060101010101" pitchFamily="49" charset="-122"/>
                <a:ea typeface="黑体" panose="02010609060101010101" pitchFamily="49" charset="-122"/>
              </a:rPr>
              <a:t>93</a:t>
            </a:r>
            <a:r>
              <a:rPr lang="zh-CN" altLang="en-US" sz="2800" b="1" dirty="0">
                <a:latin typeface="黑体" panose="02010609060101010101" pitchFamily="49" charset="-122"/>
                <a:ea typeface="黑体" panose="02010609060101010101" pitchFamily="49" charset="-122"/>
              </a:rPr>
              <a:t>％，耕地面积达</a:t>
            </a:r>
            <a:r>
              <a:rPr lang="en-US" altLang="zh-CN" sz="2800" b="1" dirty="0">
                <a:latin typeface="黑体" panose="02010609060101010101" pitchFamily="49" charset="-122"/>
                <a:ea typeface="黑体" panose="02010609060101010101" pitchFamily="49" charset="-122"/>
              </a:rPr>
              <a:t>99</a:t>
            </a:r>
            <a:r>
              <a:rPr lang="zh-CN" altLang="en-US" sz="2800" b="1" dirty="0">
                <a:latin typeface="黑体" panose="02010609060101010101" pitchFamily="49" charset="-122"/>
                <a:ea typeface="黑体" panose="02010609060101010101" pitchFamily="49" charset="-122"/>
              </a:rPr>
              <a:t>％，从而使社会主义成份在苏联的整个国民经济中占有绝对优势。 </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0"/>
          <p:cNvSpPr txBox="1"/>
          <p:nvPr/>
        </p:nvSpPr>
        <p:spPr>
          <a:xfrm>
            <a:off x="549074" y="730616"/>
            <a:ext cx="1997869" cy="391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R="0" lvl="0" indent="0" fontAlgn="auto">
              <a:lnSpc>
                <a:spcPct val="100000"/>
              </a:lnSpc>
              <a:spcBef>
                <a:spcPts val="0"/>
              </a:spcBef>
              <a:spcAft>
                <a:spcPts val="0"/>
              </a:spcAft>
              <a:buClrTx/>
              <a:buSzTx/>
              <a:buFontTx/>
              <a:buNone/>
              <a:defRPr kumimoji="0" sz="3200" b="0" i="0" u="none" strike="noStrike" cap="none" spc="0" normalizeH="0" baseline="0">
                <a:ln>
                  <a:noFill/>
                </a:ln>
                <a:solidFill>
                  <a:srgbClr val="1E2E4F"/>
                </a:solidFill>
                <a:effectLst/>
                <a:uLnTx/>
                <a:uFillTx/>
                <a:latin typeface="华文新魏" panose="02010800040101010101" pitchFamily="2" charset="-122"/>
                <a:ea typeface="华文新魏"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影响：</a:t>
            </a:r>
            <a:endParaRPr lang="zh-CN" altLang="en-US" sz="24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6" name="文本框 15"/>
          <p:cNvSpPr txBox="1"/>
          <p:nvPr/>
        </p:nvSpPr>
        <p:spPr>
          <a:xfrm>
            <a:off x="404045" y="1524862"/>
            <a:ext cx="4509403" cy="1793889"/>
          </a:xfrm>
          <a:prstGeom prst="rect">
            <a:avLst/>
          </a:prstGeom>
          <a:noFill/>
        </p:spPr>
        <p:txBody>
          <a:bodyPr wrap="square" lIns="68580" tIns="34290" rIns="68580" bIns="34290">
            <a:spAutoFit/>
          </a:bodyPr>
          <a:lstStyle>
            <a:defPPr>
              <a:defRPr lang="zh-CN"/>
            </a:defPPr>
            <a:lvl1pPr marR="0" lvl="0" indent="0" fontAlgn="auto">
              <a:lnSpc>
                <a:spcPct val="120000"/>
              </a:lnSpc>
              <a:spcBef>
                <a:spcPts val="0"/>
              </a:spcBef>
              <a:spcAft>
                <a:spcPts val="0"/>
              </a:spcAft>
              <a:buClrTx/>
              <a:buSzTx/>
              <a:buFontTx/>
              <a:buNone/>
              <a:defRPr kumimoji="0" sz="3200" b="0" i="0" u="none" strike="noStrike" cap="none" spc="0" normalizeH="0" baseline="0">
                <a:ln>
                  <a:noFill/>
                </a:ln>
                <a:solidFill>
                  <a:prstClr val="black"/>
                </a:solidFill>
                <a:effectLst/>
                <a:uLnTx/>
                <a:uFillTx/>
                <a:latin typeface="华文中宋" panose="02010600040101010101" pitchFamily="2" charset="-122"/>
                <a:ea typeface="华文中宋" panose="02010600040101010101" pitchFamily="2" charset="-122"/>
              </a:defRPr>
            </a:lvl1pPr>
          </a:lstStyle>
          <a:p>
            <a:pPr>
              <a:lnSpc>
                <a:spcPct val="125000"/>
              </a:lnSpc>
              <a:defRPr/>
            </a:pPr>
            <a:r>
              <a:rPr lang="zh-CN" altLang="en-US" sz="2300" b="1" dirty="0">
                <a:latin typeface="Times New Roman" panose="02020603050405020304" pitchFamily="18" charset="0"/>
                <a:ea typeface="黑体" panose="02010609060101010101" pitchFamily="49" charset="-122"/>
                <a:cs typeface="Times New Roman" panose="02020603050405020304" pitchFamily="18" charset="0"/>
              </a:rPr>
              <a:t>①农业集体化为社会主义工业化的实现提供了条件；</a:t>
            </a:r>
            <a:endParaRPr lang="en-US" altLang="zh-CN" sz="2300" b="1" dirty="0">
              <a:latin typeface="Times New Roman" panose="02020603050405020304" pitchFamily="18" charset="0"/>
              <a:ea typeface="黑体" panose="02010609060101010101" pitchFamily="49" charset="-122"/>
              <a:cs typeface="Times New Roman" panose="02020603050405020304" pitchFamily="18" charset="0"/>
            </a:endParaRPr>
          </a:p>
          <a:p>
            <a:pPr>
              <a:lnSpc>
                <a:spcPct val="125000"/>
              </a:lnSpc>
              <a:defRPr/>
            </a:pPr>
            <a:r>
              <a:rPr lang="zh-CN" altLang="en-US" sz="2300" b="1" dirty="0">
                <a:latin typeface="Times New Roman" panose="02020603050405020304" pitchFamily="18" charset="0"/>
                <a:ea typeface="黑体" panose="02010609060101010101" pitchFamily="49" charset="-122"/>
                <a:cs typeface="Times New Roman" panose="02020603050405020304" pitchFamily="18" charset="0"/>
              </a:rPr>
              <a:t>②社会主义成份在苏联的整个国民经济中占有绝对优势。 </a:t>
            </a:r>
            <a:endParaRPr lang="zh-CN" altLang="en-US" sz="23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文本框 9"/>
          <p:cNvSpPr txBox="1"/>
          <p:nvPr/>
        </p:nvSpPr>
        <p:spPr>
          <a:xfrm>
            <a:off x="4591483" y="742571"/>
            <a:ext cx="4263752" cy="2008242"/>
          </a:xfrm>
          <a:custGeom>
            <a:avLst/>
            <a:gdLst>
              <a:gd name="connsiteX0" fmla="*/ 0 w 5685003"/>
              <a:gd name="connsiteY0" fmla="*/ 0 h 2677656"/>
              <a:gd name="connsiteX1" fmla="*/ 688517 w 5685003"/>
              <a:gd name="connsiteY1" fmla="*/ 0 h 2677656"/>
              <a:gd name="connsiteX2" fmla="*/ 1263334 w 5685003"/>
              <a:gd name="connsiteY2" fmla="*/ 0 h 2677656"/>
              <a:gd name="connsiteX3" fmla="*/ 1781301 w 5685003"/>
              <a:gd name="connsiteY3" fmla="*/ 0 h 2677656"/>
              <a:gd name="connsiteX4" fmla="*/ 2526668 w 5685003"/>
              <a:gd name="connsiteY4" fmla="*/ 0 h 2677656"/>
              <a:gd name="connsiteX5" fmla="*/ 3158335 w 5685003"/>
              <a:gd name="connsiteY5" fmla="*/ 0 h 2677656"/>
              <a:gd name="connsiteX6" fmla="*/ 3619452 w 5685003"/>
              <a:gd name="connsiteY6" fmla="*/ 0 h 2677656"/>
              <a:gd name="connsiteX7" fmla="*/ 4194269 w 5685003"/>
              <a:gd name="connsiteY7" fmla="*/ 0 h 2677656"/>
              <a:gd name="connsiteX8" fmla="*/ 4655386 w 5685003"/>
              <a:gd name="connsiteY8" fmla="*/ 0 h 2677656"/>
              <a:gd name="connsiteX9" fmla="*/ 5116503 w 5685003"/>
              <a:gd name="connsiteY9" fmla="*/ 0 h 2677656"/>
              <a:gd name="connsiteX10" fmla="*/ 5685003 w 5685003"/>
              <a:gd name="connsiteY10" fmla="*/ 0 h 2677656"/>
              <a:gd name="connsiteX11" fmla="*/ 5685003 w 5685003"/>
              <a:gd name="connsiteY11" fmla="*/ 669414 h 2677656"/>
              <a:gd name="connsiteX12" fmla="*/ 5685003 w 5685003"/>
              <a:gd name="connsiteY12" fmla="*/ 1258498 h 2677656"/>
              <a:gd name="connsiteX13" fmla="*/ 5685003 w 5685003"/>
              <a:gd name="connsiteY13" fmla="*/ 1847583 h 2677656"/>
              <a:gd name="connsiteX14" fmla="*/ 5685003 w 5685003"/>
              <a:gd name="connsiteY14" fmla="*/ 2677656 h 2677656"/>
              <a:gd name="connsiteX15" fmla="*/ 4939636 w 5685003"/>
              <a:gd name="connsiteY15" fmla="*/ 2677656 h 2677656"/>
              <a:gd name="connsiteX16" fmla="*/ 4251119 w 5685003"/>
              <a:gd name="connsiteY16" fmla="*/ 2677656 h 2677656"/>
              <a:gd name="connsiteX17" fmla="*/ 3562602 w 5685003"/>
              <a:gd name="connsiteY17" fmla="*/ 2677656 h 2677656"/>
              <a:gd name="connsiteX18" fmla="*/ 3044635 w 5685003"/>
              <a:gd name="connsiteY18" fmla="*/ 2677656 h 2677656"/>
              <a:gd name="connsiteX19" fmla="*/ 2469818 w 5685003"/>
              <a:gd name="connsiteY19" fmla="*/ 2677656 h 2677656"/>
              <a:gd name="connsiteX20" fmla="*/ 1895001 w 5685003"/>
              <a:gd name="connsiteY20" fmla="*/ 2677656 h 2677656"/>
              <a:gd name="connsiteX21" fmla="*/ 1320184 w 5685003"/>
              <a:gd name="connsiteY21" fmla="*/ 2677656 h 2677656"/>
              <a:gd name="connsiteX22" fmla="*/ 631667 w 5685003"/>
              <a:gd name="connsiteY22" fmla="*/ 2677656 h 2677656"/>
              <a:gd name="connsiteX23" fmla="*/ 0 w 5685003"/>
              <a:gd name="connsiteY23" fmla="*/ 2677656 h 2677656"/>
              <a:gd name="connsiteX24" fmla="*/ 0 w 5685003"/>
              <a:gd name="connsiteY24" fmla="*/ 2088572 h 2677656"/>
              <a:gd name="connsiteX25" fmla="*/ 0 w 5685003"/>
              <a:gd name="connsiteY25" fmla="*/ 1365605 h 2677656"/>
              <a:gd name="connsiteX26" fmla="*/ 0 w 5685003"/>
              <a:gd name="connsiteY26" fmla="*/ 642637 h 2677656"/>
              <a:gd name="connsiteX27" fmla="*/ 0 w 5685003"/>
              <a:gd name="connsiteY27" fmla="*/ 0 h 267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685003" h="2677656" fill="none" extrusionOk="0">
                <a:moveTo>
                  <a:pt x="0" y="0"/>
                </a:moveTo>
                <a:cubicBezTo>
                  <a:pt x="210865" y="-4424"/>
                  <a:pt x="380106" y="-28871"/>
                  <a:pt x="688517" y="0"/>
                </a:cubicBezTo>
                <a:cubicBezTo>
                  <a:pt x="996928" y="28871"/>
                  <a:pt x="1090404" y="-15218"/>
                  <a:pt x="1263334" y="0"/>
                </a:cubicBezTo>
                <a:cubicBezTo>
                  <a:pt x="1436264" y="15218"/>
                  <a:pt x="1566989" y="-2834"/>
                  <a:pt x="1781301" y="0"/>
                </a:cubicBezTo>
                <a:cubicBezTo>
                  <a:pt x="1995613" y="2834"/>
                  <a:pt x="2270061" y="-25363"/>
                  <a:pt x="2526668" y="0"/>
                </a:cubicBezTo>
                <a:cubicBezTo>
                  <a:pt x="2783275" y="25363"/>
                  <a:pt x="3008889" y="18000"/>
                  <a:pt x="3158335" y="0"/>
                </a:cubicBezTo>
                <a:cubicBezTo>
                  <a:pt x="3307781" y="-18000"/>
                  <a:pt x="3393585" y="13641"/>
                  <a:pt x="3619452" y="0"/>
                </a:cubicBezTo>
                <a:cubicBezTo>
                  <a:pt x="3845319" y="-13641"/>
                  <a:pt x="4036116" y="24809"/>
                  <a:pt x="4194269" y="0"/>
                </a:cubicBezTo>
                <a:cubicBezTo>
                  <a:pt x="4352422" y="-24809"/>
                  <a:pt x="4556737" y="-21652"/>
                  <a:pt x="4655386" y="0"/>
                </a:cubicBezTo>
                <a:cubicBezTo>
                  <a:pt x="4754035" y="21652"/>
                  <a:pt x="4899686" y="2619"/>
                  <a:pt x="5116503" y="0"/>
                </a:cubicBezTo>
                <a:cubicBezTo>
                  <a:pt x="5333320" y="-2619"/>
                  <a:pt x="5514946" y="13984"/>
                  <a:pt x="5685003" y="0"/>
                </a:cubicBezTo>
                <a:cubicBezTo>
                  <a:pt x="5655664" y="231088"/>
                  <a:pt x="5663731" y="411091"/>
                  <a:pt x="5685003" y="669414"/>
                </a:cubicBezTo>
                <a:cubicBezTo>
                  <a:pt x="5706275" y="927737"/>
                  <a:pt x="5711859" y="1115619"/>
                  <a:pt x="5685003" y="1258498"/>
                </a:cubicBezTo>
                <a:cubicBezTo>
                  <a:pt x="5658147" y="1401377"/>
                  <a:pt x="5667574" y="1618870"/>
                  <a:pt x="5685003" y="1847583"/>
                </a:cubicBezTo>
                <a:cubicBezTo>
                  <a:pt x="5702432" y="2076297"/>
                  <a:pt x="5709950" y="2294971"/>
                  <a:pt x="5685003" y="2677656"/>
                </a:cubicBezTo>
                <a:cubicBezTo>
                  <a:pt x="5360194" y="2664038"/>
                  <a:pt x="5227930" y="2654721"/>
                  <a:pt x="4939636" y="2677656"/>
                </a:cubicBezTo>
                <a:cubicBezTo>
                  <a:pt x="4651342" y="2700591"/>
                  <a:pt x="4464353" y="2670923"/>
                  <a:pt x="4251119" y="2677656"/>
                </a:cubicBezTo>
                <a:cubicBezTo>
                  <a:pt x="4037885" y="2684389"/>
                  <a:pt x="3720759" y="2667433"/>
                  <a:pt x="3562602" y="2677656"/>
                </a:cubicBezTo>
                <a:cubicBezTo>
                  <a:pt x="3404445" y="2687879"/>
                  <a:pt x="3270635" y="2702407"/>
                  <a:pt x="3044635" y="2677656"/>
                </a:cubicBezTo>
                <a:cubicBezTo>
                  <a:pt x="2818635" y="2652905"/>
                  <a:pt x="2707455" y="2692240"/>
                  <a:pt x="2469818" y="2677656"/>
                </a:cubicBezTo>
                <a:cubicBezTo>
                  <a:pt x="2232181" y="2663072"/>
                  <a:pt x="2057479" y="2656026"/>
                  <a:pt x="1895001" y="2677656"/>
                </a:cubicBezTo>
                <a:cubicBezTo>
                  <a:pt x="1732523" y="2699286"/>
                  <a:pt x="1492861" y="2673737"/>
                  <a:pt x="1320184" y="2677656"/>
                </a:cubicBezTo>
                <a:cubicBezTo>
                  <a:pt x="1147507" y="2681575"/>
                  <a:pt x="800687" y="2679268"/>
                  <a:pt x="631667" y="2677656"/>
                </a:cubicBezTo>
                <a:cubicBezTo>
                  <a:pt x="462647" y="2676044"/>
                  <a:pt x="180815" y="2701614"/>
                  <a:pt x="0" y="2677656"/>
                </a:cubicBezTo>
                <a:cubicBezTo>
                  <a:pt x="1563" y="2555834"/>
                  <a:pt x="22073" y="2377149"/>
                  <a:pt x="0" y="2088572"/>
                </a:cubicBezTo>
                <a:cubicBezTo>
                  <a:pt x="-22073" y="1799995"/>
                  <a:pt x="-7512" y="1691359"/>
                  <a:pt x="0" y="1365605"/>
                </a:cubicBezTo>
                <a:cubicBezTo>
                  <a:pt x="7512" y="1039851"/>
                  <a:pt x="22706" y="955271"/>
                  <a:pt x="0" y="642637"/>
                </a:cubicBezTo>
                <a:cubicBezTo>
                  <a:pt x="-22706" y="330003"/>
                  <a:pt x="-13561" y="231924"/>
                  <a:pt x="0" y="0"/>
                </a:cubicBezTo>
                <a:close/>
              </a:path>
              <a:path w="5685003" h="2677656" stroke="0" extrusionOk="0">
                <a:moveTo>
                  <a:pt x="0" y="0"/>
                </a:moveTo>
                <a:cubicBezTo>
                  <a:pt x="302601" y="5323"/>
                  <a:pt x="521754" y="7495"/>
                  <a:pt x="688517" y="0"/>
                </a:cubicBezTo>
                <a:cubicBezTo>
                  <a:pt x="855280" y="-7495"/>
                  <a:pt x="1208274" y="12603"/>
                  <a:pt x="1433884" y="0"/>
                </a:cubicBezTo>
                <a:cubicBezTo>
                  <a:pt x="1659494" y="-12603"/>
                  <a:pt x="1819522" y="-19505"/>
                  <a:pt x="2065551" y="0"/>
                </a:cubicBezTo>
                <a:cubicBezTo>
                  <a:pt x="2311580" y="19505"/>
                  <a:pt x="2542810" y="-13687"/>
                  <a:pt x="2810918" y="0"/>
                </a:cubicBezTo>
                <a:cubicBezTo>
                  <a:pt x="3079026" y="13687"/>
                  <a:pt x="3152968" y="-16990"/>
                  <a:pt x="3272035" y="0"/>
                </a:cubicBezTo>
                <a:cubicBezTo>
                  <a:pt x="3391102" y="16990"/>
                  <a:pt x="3634170" y="26727"/>
                  <a:pt x="3846852" y="0"/>
                </a:cubicBezTo>
                <a:cubicBezTo>
                  <a:pt x="4059534" y="-26727"/>
                  <a:pt x="4438446" y="-1504"/>
                  <a:pt x="4592219" y="0"/>
                </a:cubicBezTo>
                <a:cubicBezTo>
                  <a:pt x="4745992" y="1504"/>
                  <a:pt x="5139128" y="25943"/>
                  <a:pt x="5685003" y="0"/>
                </a:cubicBezTo>
                <a:cubicBezTo>
                  <a:pt x="5694115" y="309595"/>
                  <a:pt x="5665837" y="514621"/>
                  <a:pt x="5685003" y="696191"/>
                </a:cubicBezTo>
                <a:cubicBezTo>
                  <a:pt x="5704169" y="877761"/>
                  <a:pt x="5718960" y="1045984"/>
                  <a:pt x="5685003" y="1392381"/>
                </a:cubicBezTo>
                <a:cubicBezTo>
                  <a:pt x="5651047" y="1738778"/>
                  <a:pt x="5705595" y="1835636"/>
                  <a:pt x="5685003" y="2008242"/>
                </a:cubicBezTo>
                <a:cubicBezTo>
                  <a:pt x="5664411" y="2180848"/>
                  <a:pt x="5703516" y="2458433"/>
                  <a:pt x="5685003" y="2677656"/>
                </a:cubicBezTo>
                <a:cubicBezTo>
                  <a:pt x="5479982" y="2675482"/>
                  <a:pt x="5278217" y="2671309"/>
                  <a:pt x="5053336" y="2677656"/>
                </a:cubicBezTo>
                <a:cubicBezTo>
                  <a:pt x="4828455" y="2684003"/>
                  <a:pt x="4755000" y="2679012"/>
                  <a:pt x="4535369" y="2677656"/>
                </a:cubicBezTo>
                <a:cubicBezTo>
                  <a:pt x="4315738" y="2676300"/>
                  <a:pt x="3979477" y="2673372"/>
                  <a:pt x="3790002" y="2677656"/>
                </a:cubicBezTo>
                <a:cubicBezTo>
                  <a:pt x="3600527" y="2681940"/>
                  <a:pt x="3438812" y="2700255"/>
                  <a:pt x="3328885" y="2677656"/>
                </a:cubicBezTo>
                <a:cubicBezTo>
                  <a:pt x="3218958" y="2655057"/>
                  <a:pt x="2967796" y="2659978"/>
                  <a:pt x="2867768" y="2677656"/>
                </a:cubicBezTo>
                <a:cubicBezTo>
                  <a:pt x="2767740" y="2695334"/>
                  <a:pt x="2527510" y="2669370"/>
                  <a:pt x="2292951" y="2677656"/>
                </a:cubicBezTo>
                <a:cubicBezTo>
                  <a:pt x="2058392" y="2685942"/>
                  <a:pt x="1999710" y="2687880"/>
                  <a:pt x="1774984" y="2677656"/>
                </a:cubicBezTo>
                <a:cubicBezTo>
                  <a:pt x="1550258" y="2667432"/>
                  <a:pt x="1440832" y="2663564"/>
                  <a:pt x="1313867" y="2677656"/>
                </a:cubicBezTo>
                <a:cubicBezTo>
                  <a:pt x="1186902" y="2691748"/>
                  <a:pt x="950348" y="2660555"/>
                  <a:pt x="625350" y="2677656"/>
                </a:cubicBezTo>
                <a:cubicBezTo>
                  <a:pt x="300352" y="2694757"/>
                  <a:pt x="186353" y="2671480"/>
                  <a:pt x="0" y="2677656"/>
                </a:cubicBezTo>
                <a:cubicBezTo>
                  <a:pt x="-16987" y="2511770"/>
                  <a:pt x="-22897" y="2230034"/>
                  <a:pt x="0" y="2061795"/>
                </a:cubicBezTo>
                <a:cubicBezTo>
                  <a:pt x="22897" y="1893556"/>
                  <a:pt x="-20632" y="1629220"/>
                  <a:pt x="0" y="1419158"/>
                </a:cubicBezTo>
                <a:cubicBezTo>
                  <a:pt x="20632" y="1209096"/>
                  <a:pt x="-9444" y="989755"/>
                  <a:pt x="0" y="830073"/>
                </a:cubicBezTo>
                <a:cubicBezTo>
                  <a:pt x="9444" y="670392"/>
                  <a:pt x="26948" y="406513"/>
                  <a:pt x="0" y="0"/>
                </a:cubicBezTo>
                <a:close/>
              </a:path>
            </a:pathLst>
          </a:custGeom>
          <a:solidFill>
            <a:srgbClr val="FFFFFF">
              <a:alpha val="40000"/>
            </a:srgbClr>
          </a:solidFill>
          <a:ln w="38100">
            <a:solidFill>
              <a:schemeClr val="accent4">
                <a:lumMod val="20000"/>
                <a:lumOff val="80000"/>
              </a:schemeClr>
            </a:solidFill>
          </a:ln>
        </p:spPr>
        <p:txBody>
          <a:bodyPr wrap="square" lIns="68580" tIns="34290" rIns="68580" bIns="34290">
            <a:spAutoFit/>
          </a:bodyPr>
          <a:lstStyle>
            <a:defPPr>
              <a:defRPr lang="zh-CN"/>
            </a:defPPr>
            <a:lvl1pPr marR="0" lvl="0" indent="0" algn="just" fontAlgn="auto">
              <a:lnSpc>
                <a:spcPct val="100000"/>
              </a:lnSpc>
              <a:spcBef>
                <a:spcPts val="0"/>
              </a:spcBef>
              <a:spcAft>
                <a:spcPts val="0"/>
              </a:spcAft>
              <a:buClrTx/>
              <a:buSzTx/>
              <a:buFontTx/>
              <a:buNone/>
              <a:defRPr kumimoji="0" sz="3200" b="0" i="0" u="none" strike="noStrike" cap="none" spc="0" normalizeH="0" baseline="0">
                <a:ln>
                  <a:noFill/>
                </a:ln>
                <a:solidFill>
                  <a:srgbClr val="1F4E79"/>
                </a:solidFill>
                <a:effectLst/>
                <a:uLnTx/>
                <a:uFillTx/>
                <a:latin typeface="华文楷体" panose="02010600040101010101" pitchFamily="2" charset="-122"/>
                <a:ea typeface="华文楷体" panose="02010600040101010101" pitchFamily="2" charset="-122"/>
              </a:defRPr>
            </a:lvl1pPr>
          </a:lstStyle>
          <a:p>
            <a:pPr>
              <a:defRPr/>
            </a:pPr>
            <a:r>
              <a:rPr lang="zh-CN" altLang="en-US" sz="210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在集体农庄制度下，农民所有的财产都被国家征用，农民没有生产自主权，种什么、何时种、采取何种措施、何时收割等，政府都有详细的规定。</a:t>
            </a:r>
            <a:endParaRPr lang="en-US" altLang="zh-CN" sz="210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a:p>
            <a:pPr algn="r">
              <a:defRPr/>
            </a:pPr>
            <a:r>
              <a:rPr lang="en-US" altLang="zh-CN" sz="210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10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苏联现代史论文集</a:t>
            </a:r>
            <a:r>
              <a:rPr lang="en-US" altLang="zh-CN" sz="210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10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04045" y="3762811"/>
            <a:ext cx="4231186" cy="945580"/>
          </a:xfrm>
          <a:prstGeom prst="rect">
            <a:avLst/>
          </a:prstGeom>
          <a:noFill/>
        </p:spPr>
        <p:txBody>
          <a:bodyPr wrap="square" lIns="68580" tIns="34290" rIns="68580" bIns="34290">
            <a:spAutoFit/>
          </a:bodyPr>
          <a:lstStyle>
            <a:defPPr>
              <a:defRPr lang="zh-CN"/>
            </a:defPPr>
            <a:lvl1pPr marR="0" lvl="0" indent="0" fontAlgn="auto">
              <a:lnSpc>
                <a:spcPct val="120000"/>
              </a:lnSpc>
              <a:spcBef>
                <a:spcPts val="0"/>
              </a:spcBef>
              <a:spcAft>
                <a:spcPts val="0"/>
              </a:spcAft>
              <a:buClrTx/>
              <a:buSzTx/>
              <a:buFontTx/>
              <a:buNone/>
              <a:defRPr kumimoji="0" sz="3200" b="0" i="0" u="none" strike="noStrike" cap="none" spc="0" normalizeH="0" baseline="0">
                <a:ln>
                  <a:noFill/>
                </a:ln>
                <a:solidFill>
                  <a:prstClr val="black"/>
                </a:solidFill>
                <a:effectLst/>
                <a:uLnTx/>
                <a:uFillTx/>
                <a:latin typeface="华文中宋" panose="02010600040101010101" pitchFamily="2" charset="-122"/>
                <a:ea typeface="华文中宋" panose="02010600040101010101" pitchFamily="2" charset="-122"/>
              </a:defRPr>
            </a:lvl1pPr>
          </a:lstStyle>
          <a:p>
            <a:pPr>
              <a:lnSpc>
                <a:spcPct val="125000"/>
              </a:lnSpc>
              <a:defRPr/>
            </a:pP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农民的利益受到严重损害</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nSpc>
                <a:spcPct val="125000"/>
              </a:lnSpc>
              <a:defRPr/>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致使</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苏联农业生产长期停滞。</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3" name="文本框 32"/>
          <p:cNvSpPr txBox="1"/>
          <p:nvPr/>
        </p:nvSpPr>
        <p:spPr>
          <a:xfrm>
            <a:off x="4539472" y="2988660"/>
            <a:ext cx="4315763" cy="1685077"/>
          </a:xfrm>
          <a:custGeom>
            <a:avLst/>
            <a:gdLst>
              <a:gd name="connsiteX0" fmla="*/ 0 w 5754351"/>
              <a:gd name="connsiteY0" fmla="*/ 0 h 2246769"/>
              <a:gd name="connsiteX1" fmla="*/ 754459 w 5754351"/>
              <a:gd name="connsiteY1" fmla="*/ 0 h 2246769"/>
              <a:gd name="connsiteX2" fmla="*/ 1278745 w 5754351"/>
              <a:gd name="connsiteY2" fmla="*/ 0 h 2246769"/>
              <a:gd name="connsiteX3" fmla="*/ 1803030 w 5754351"/>
              <a:gd name="connsiteY3" fmla="*/ 0 h 2246769"/>
              <a:gd name="connsiteX4" fmla="*/ 2327315 w 5754351"/>
              <a:gd name="connsiteY4" fmla="*/ 0 h 2246769"/>
              <a:gd name="connsiteX5" fmla="*/ 2909144 w 5754351"/>
              <a:gd name="connsiteY5" fmla="*/ 0 h 2246769"/>
              <a:gd name="connsiteX6" fmla="*/ 3548516 w 5754351"/>
              <a:gd name="connsiteY6" fmla="*/ 0 h 2246769"/>
              <a:gd name="connsiteX7" fmla="*/ 4130345 w 5754351"/>
              <a:gd name="connsiteY7" fmla="*/ 0 h 2246769"/>
              <a:gd name="connsiteX8" fmla="*/ 4827261 w 5754351"/>
              <a:gd name="connsiteY8" fmla="*/ 0 h 2246769"/>
              <a:gd name="connsiteX9" fmla="*/ 5754351 w 5754351"/>
              <a:gd name="connsiteY9" fmla="*/ 0 h 2246769"/>
              <a:gd name="connsiteX10" fmla="*/ 5754351 w 5754351"/>
              <a:gd name="connsiteY10" fmla="*/ 516757 h 2246769"/>
              <a:gd name="connsiteX11" fmla="*/ 5754351 w 5754351"/>
              <a:gd name="connsiteY11" fmla="*/ 1033514 h 2246769"/>
              <a:gd name="connsiteX12" fmla="*/ 5754351 w 5754351"/>
              <a:gd name="connsiteY12" fmla="*/ 1572738 h 2246769"/>
              <a:gd name="connsiteX13" fmla="*/ 5754351 w 5754351"/>
              <a:gd name="connsiteY13" fmla="*/ 2246769 h 2246769"/>
              <a:gd name="connsiteX14" fmla="*/ 4999892 w 5754351"/>
              <a:gd name="connsiteY14" fmla="*/ 2246769 h 2246769"/>
              <a:gd name="connsiteX15" fmla="*/ 4418063 w 5754351"/>
              <a:gd name="connsiteY15" fmla="*/ 2246769 h 2246769"/>
              <a:gd name="connsiteX16" fmla="*/ 3893778 w 5754351"/>
              <a:gd name="connsiteY16" fmla="*/ 2246769 h 2246769"/>
              <a:gd name="connsiteX17" fmla="*/ 3196862 w 5754351"/>
              <a:gd name="connsiteY17" fmla="*/ 2246769 h 2246769"/>
              <a:gd name="connsiteX18" fmla="*/ 2615033 w 5754351"/>
              <a:gd name="connsiteY18" fmla="*/ 2246769 h 2246769"/>
              <a:gd name="connsiteX19" fmla="*/ 2090748 w 5754351"/>
              <a:gd name="connsiteY19" fmla="*/ 2246769 h 2246769"/>
              <a:gd name="connsiteX20" fmla="*/ 1393832 w 5754351"/>
              <a:gd name="connsiteY20" fmla="*/ 2246769 h 2246769"/>
              <a:gd name="connsiteX21" fmla="*/ 927090 w 5754351"/>
              <a:gd name="connsiteY21" fmla="*/ 2246769 h 2246769"/>
              <a:gd name="connsiteX22" fmla="*/ 0 w 5754351"/>
              <a:gd name="connsiteY22" fmla="*/ 2246769 h 2246769"/>
              <a:gd name="connsiteX23" fmla="*/ 0 w 5754351"/>
              <a:gd name="connsiteY23" fmla="*/ 1662609 h 2246769"/>
              <a:gd name="connsiteX24" fmla="*/ 0 w 5754351"/>
              <a:gd name="connsiteY24" fmla="*/ 1055981 h 2246769"/>
              <a:gd name="connsiteX25" fmla="*/ 0 w 5754351"/>
              <a:gd name="connsiteY25" fmla="*/ 516757 h 2246769"/>
              <a:gd name="connsiteX26" fmla="*/ 0 w 5754351"/>
              <a:gd name="connsiteY26" fmla="*/ 0 h 2246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54351" h="2246769" fill="none" extrusionOk="0">
                <a:moveTo>
                  <a:pt x="0" y="0"/>
                </a:moveTo>
                <a:cubicBezTo>
                  <a:pt x="251104" y="-28650"/>
                  <a:pt x="489140" y="5601"/>
                  <a:pt x="754459" y="0"/>
                </a:cubicBezTo>
                <a:cubicBezTo>
                  <a:pt x="1019778" y="-5601"/>
                  <a:pt x="1142256" y="-15381"/>
                  <a:pt x="1278745" y="0"/>
                </a:cubicBezTo>
                <a:cubicBezTo>
                  <a:pt x="1415234" y="15381"/>
                  <a:pt x="1577598" y="4673"/>
                  <a:pt x="1803030" y="0"/>
                </a:cubicBezTo>
                <a:cubicBezTo>
                  <a:pt x="2028463" y="-4673"/>
                  <a:pt x="2186308" y="-11281"/>
                  <a:pt x="2327315" y="0"/>
                </a:cubicBezTo>
                <a:cubicBezTo>
                  <a:pt x="2468323" y="11281"/>
                  <a:pt x="2660887" y="-12686"/>
                  <a:pt x="2909144" y="0"/>
                </a:cubicBezTo>
                <a:cubicBezTo>
                  <a:pt x="3157401" y="12686"/>
                  <a:pt x="3267529" y="24158"/>
                  <a:pt x="3548516" y="0"/>
                </a:cubicBezTo>
                <a:cubicBezTo>
                  <a:pt x="3829503" y="-24158"/>
                  <a:pt x="3859814" y="-4365"/>
                  <a:pt x="4130345" y="0"/>
                </a:cubicBezTo>
                <a:cubicBezTo>
                  <a:pt x="4400876" y="4365"/>
                  <a:pt x="4664403" y="-6894"/>
                  <a:pt x="4827261" y="0"/>
                </a:cubicBezTo>
                <a:cubicBezTo>
                  <a:pt x="4990119" y="6894"/>
                  <a:pt x="5377289" y="1891"/>
                  <a:pt x="5754351" y="0"/>
                </a:cubicBezTo>
                <a:cubicBezTo>
                  <a:pt x="5731458" y="179059"/>
                  <a:pt x="5773651" y="338665"/>
                  <a:pt x="5754351" y="516757"/>
                </a:cubicBezTo>
                <a:cubicBezTo>
                  <a:pt x="5735051" y="694849"/>
                  <a:pt x="5778792" y="907970"/>
                  <a:pt x="5754351" y="1033514"/>
                </a:cubicBezTo>
                <a:cubicBezTo>
                  <a:pt x="5729910" y="1159058"/>
                  <a:pt x="5733371" y="1389152"/>
                  <a:pt x="5754351" y="1572738"/>
                </a:cubicBezTo>
                <a:cubicBezTo>
                  <a:pt x="5775331" y="1756324"/>
                  <a:pt x="5780493" y="2100535"/>
                  <a:pt x="5754351" y="2246769"/>
                </a:cubicBezTo>
                <a:cubicBezTo>
                  <a:pt x="5461687" y="2229071"/>
                  <a:pt x="5339187" y="2274205"/>
                  <a:pt x="4999892" y="2246769"/>
                </a:cubicBezTo>
                <a:cubicBezTo>
                  <a:pt x="4660597" y="2219333"/>
                  <a:pt x="4639673" y="2235336"/>
                  <a:pt x="4418063" y="2246769"/>
                </a:cubicBezTo>
                <a:cubicBezTo>
                  <a:pt x="4196453" y="2258202"/>
                  <a:pt x="4020705" y="2242458"/>
                  <a:pt x="3893778" y="2246769"/>
                </a:cubicBezTo>
                <a:cubicBezTo>
                  <a:pt x="3766851" y="2251080"/>
                  <a:pt x="3530355" y="2243652"/>
                  <a:pt x="3196862" y="2246769"/>
                </a:cubicBezTo>
                <a:cubicBezTo>
                  <a:pt x="2863369" y="2249886"/>
                  <a:pt x="2860964" y="2269221"/>
                  <a:pt x="2615033" y="2246769"/>
                </a:cubicBezTo>
                <a:cubicBezTo>
                  <a:pt x="2369102" y="2224317"/>
                  <a:pt x="2214714" y="2224845"/>
                  <a:pt x="2090748" y="2246769"/>
                </a:cubicBezTo>
                <a:cubicBezTo>
                  <a:pt x="1966783" y="2268693"/>
                  <a:pt x="1595285" y="2275269"/>
                  <a:pt x="1393832" y="2246769"/>
                </a:cubicBezTo>
                <a:cubicBezTo>
                  <a:pt x="1192379" y="2218269"/>
                  <a:pt x="1107382" y="2249878"/>
                  <a:pt x="927090" y="2246769"/>
                </a:cubicBezTo>
                <a:cubicBezTo>
                  <a:pt x="746798" y="2243660"/>
                  <a:pt x="356849" y="2268900"/>
                  <a:pt x="0" y="2246769"/>
                </a:cubicBezTo>
                <a:cubicBezTo>
                  <a:pt x="27352" y="2095999"/>
                  <a:pt x="24900" y="1802840"/>
                  <a:pt x="0" y="1662609"/>
                </a:cubicBezTo>
                <a:cubicBezTo>
                  <a:pt x="-24900" y="1522378"/>
                  <a:pt x="-4713" y="1320052"/>
                  <a:pt x="0" y="1055981"/>
                </a:cubicBezTo>
                <a:cubicBezTo>
                  <a:pt x="4713" y="791910"/>
                  <a:pt x="-1895" y="770474"/>
                  <a:pt x="0" y="516757"/>
                </a:cubicBezTo>
                <a:cubicBezTo>
                  <a:pt x="1895" y="263040"/>
                  <a:pt x="23923" y="179483"/>
                  <a:pt x="0" y="0"/>
                </a:cubicBezTo>
                <a:close/>
              </a:path>
              <a:path w="5754351" h="2246769" stroke="0" extrusionOk="0">
                <a:moveTo>
                  <a:pt x="0" y="0"/>
                </a:moveTo>
                <a:cubicBezTo>
                  <a:pt x="133582" y="20898"/>
                  <a:pt x="338562" y="-969"/>
                  <a:pt x="466742" y="0"/>
                </a:cubicBezTo>
                <a:cubicBezTo>
                  <a:pt x="594922" y="969"/>
                  <a:pt x="761328" y="26703"/>
                  <a:pt x="1048571" y="0"/>
                </a:cubicBezTo>
                <a:cubicBezTo>
                  <a:pt x="1335814" y="-26703"/>
                  <a:pt x="1369306" y="-8833"/>
                  <a:pt x="1515312" y="0"/>
                </a:cubicBezTo>
                <a:cubicBezTo>
                  <a:pt x="1661318" y="8833"/>
                  <a:pt x="2030540" y="-33791"/>
                  <a:pt x="2212228" y="0"/>
                </a:cubicBezTo>
                <a:cubicBezTo>
                  <a:pt x="2393916" y="33791"/>
                  <a:pt x="2800327" y="828"/>
                  <a:pt x="2966688" y="0"/>
                </a:cubicBezTo>
                <a:cubicBezTo>
                  <a:pt x="3133049" y="-828"/>
                  <a:pt x="3292432" y="8361"/>
                  <a:pt x="3490973" y="0"/>
                </a:cubicBezTo>
                <a:cubicBezTo>
                  <a:pt x="3689514" y="-8361"/>
                  <a:pt x="4009258" y="21263"/>
                  <a:pt x="4245432" y="0"/>
                </a:cubicBezTo>
                <a:cubicBezTo>
                  <a:pt x="4481606" y="-21263"/>
                  <a:pt x="4616795" y="3361"/>
                  <a:pt x="4769718" y="0"/>
                </a:cubicBezTo>
                <a:cubicBezTo>
                  <a:pt x="4922641" y="-3361"/>
                  <a:pt x="5519205" y="43764"/>
                  <a:pt x="5754351" y="0"/>
                </a:cubicBezTo>
                <a:cubicBezTo>
                  <a:pt x="5770750" y="165019"/>
                  <a:pt x="5754877" y="363085"/>
                  <a:pt x="5754351" y="584160"/>
                </a:cubicBezTo>
                <a:cubicBezTo>
                  <a:pt x="5753825" y="805235"/>
                  <a:pt x="5778118" y="921454"/>
                  <a:pt x="5754351" y="1190788"/>
                </a:cubicBezTo>
                <a:cubicBezTo>
                  <a:pt x="5730584" y="1460122"/>
                  <a:pt x="5753662" y="1476597"/>
                  <a:pt x="5754351" y="1685077"/>
                </a:cubicBezTo>
                <a:cubicBezTo>
                  <a:pt x="5755040" y="1893557"/>
                  <a:pt x="5756047" y="2032748"/>
                  <a:pt x="5754351" y="2246769"/>
                </a:cubicBezTo>
                <a:cubicBezTo>
                  <a:pt x="5615023" y="2257905"/>
                  <a:pt x="5463629" y="2222279"/>
                  <a:pt x="5230066" y="2246769"/>
                </a:cubicBezTo>
                <a:cubicBezTo>
                  <a:pt x="4996503" y="2271259"/>
                  <a:pt x="4724629" y="2264747"/>
                  <a:pt x="4533150" y="2246769"/>
                </a:cubicBezTo>
                <a:cubicBezTo>
                  <a:pt x="4341671" y="2228791"/>
                  <a:pt x="3932009" y="2253068"/>
                  <a:pt x="3778690" y="2246769"/>
                </a:cubicBezTo>
                <a:cubicBezTo>
                  <a:pt x="3625371" y="2240470"/>
                  <a:pt x="3452503" y="2267284"/>
                  <a:pt x="3254405" y="2246769"/>
                </a:cubicBezTo>
                <a:cubicBezTo>
                  <a:pt x="3056307" y="2226254"/>
                  <a:pt x="2767075" y="2257435"/>
                  <a:pt x="2615033" y="2246769"/>
                </a:cubicBezTo>
                <a:cubicBezTo>
                  <a:pt x="2462991" y="2236103"/>
                  <a:pt x="2079684" y="2265312"/>
                  <a:pt x="1918117" y="2246769"/>
                </a:cubicBezTo>
                <a:cubicBezTo>
                  <a:pt x="1756550" y="2228226"/>
                  <a:pt x="1579340" y="2240517"/>
                  <a:pt x="1336288" y="2246769"/>
                </a:cubicBezTo>
                <a:cubicBezTo>
                  <a:pt x="1093236" y="2253021"/>
                  <a:pt x="1073407" y="2220759"/>
                  <a:pt x="812003" y="2246769"/>
                </a:cubicBezTo>
                <a:cubicBezTo>
                  <a:pt x="550599" y="2272779"/>
                  <a:pt x="209325" y="2277578"/>
                  <a:pt x="0" y="2246769"/>
                </a:cubicBezTo>
                <a:cubicBezTo>
                  <a:pt x="-12060" y="2111529"/>
                  <a:pt x="-21788" y="1791128"/>
                  <a:pt x="0" y="1662609"/>
                </a:cubicBezTo>
                <a:cubicBezTo>
                  <a:pt x="21788" y="1534090"/>
                  <a:pt x="-8499" y="1320784"/>
                  <a:pt x="0" y="1145852"/>
                </a:cubicBezTo>
                <a:cubicBezTo>
                  <a:pt x="8499" y="970920"/>
                  <a:pt x="-10553" y="841325"/>
                  <a:pt x="0" y="606628"/>
                </a:cubicBezTo>
                <a:cubicBezTo>
                  <a:pt x="10553" y="371931"/>
                  <a:pt x="-5947" y="275944"/>
                  <a:pt x="0" y="0"/>
                </a:cubicBezTo>
                <a:close/>
              </a:path>
            </a:pathLst>
          </a:custGeom>
          <a:solidFill>
            <a:srgbClr val="FFFFFF">
              <a:alpha val="40000"/>
            </a:srgbClr>
          </a:solidFill>
          <a:ln w="38100">
            <a:solidFill>
              <a:schemeClr val="accent4">
                <a:lumMod val="20000"/>
                <a:lumOff val="80000"/>
              </a:schemeClr>
            </a:solidFill>
          </a:ln>
        </p:spPr>
        <p:txBody>
          <a:bodyPr wrap="square" lIns="68580" tIns="34290" rIns="68580" bIns="34290">
            <a:spAutoFit/>
          </a:bodyPr>
          <a:lstStyle>
            <a:defPPr>
              <a:defRPr lang="zh-CN"/>
            </a:defPPr>
            <a:lvl1pPr marR="0" lvl="0" indent="0" algn="just" fontAlgn="auto">
              <a:lnSpc>
                <a:spcPct val="100000"/>
              </a:lnSpc>
              <a:spcBef>
                <a:spcPts val="0"/>
              </a:spcBef>
              <a:spcAft>
                <a:spcPts val="0"/>
              </a:spcAft>
              <a:buClrTx/>
              <a:buSzTx/>
              <a:buFontTx/>
              <a:buNone/>
              <a:defRPr kumimoji="0" sz="2100" b="0" i="0" u="none" strike="noStrike" cap="none" spc="0" normalizeH="0" baseline="0">
                <a:ln>
                  <a:noFill/>
                </a:ln>
                <a:effectLst/>
                <a:uLnTx/>
                <a:uFillTx/>
                <a:latin typeface="Times New Roman" panose="02020603050405020304" pitchFamily="18" charset="0"/>
                <a:ea typeface="黑体" panose="02010609060101010101" pitchFamily="49" charset="-122"/>
                <a:cs typeface="Times New Roman" panose="02020603050405020304" pitchFamily="18" charset="0"/>
              </a:defRPr>
            </a:lvl1pPr>
          </a:lstStyle>
          <a:p>
            <a:r>
              <a:rPr lang="zh-CN" altLang="en-US" dirty="0"/>
              <a:t>到斯大林逝世的</a:t>
            </a:r>
            <a:r>
              <a:rPr lang="en-US" altLang="zh-CN" dirty="0"/>
              <a:t>1953</a:t>
            </a:r>
            <a:r>
              <a:rPr lang="zh-CN" altLang="en-US" dirty="0"/>
              <a:t>年，牛、马、绵羊的数量仍未达到集体化前的水平，粮食产量甚至还低于第一次世界大战前的</a:t>
            </a:r>
            <a:r>
              <a:rPr lang="en-US" altLang="zh-CN" dirty="0"/>
              <a:t>1913</a:t>
            </a:r>
            <a:r>
              <a:rPr lang="zh-CN" altLang="en-US" dirty="0"/>
              <a:t>年的水平。</a:t>
            </a:r>
            <a:endParaRPr lang="en-US" altLang="zh-CN" dirty="0"/>
          </a:p>
          <a:p>
            <a:pPr algn="r"/>
            <a:r>
              <a:rPr lang="en-US" altLang="zh-CN" dirty="0"/>
              <a:t>——《</a:t>
            </a:r>
            <a:r>
              <a:rPr lang="zh-CN" altLang="en-US" dirty="0"/>
              <a:t>苏联基本数字手册</a:t>
            </a:r>
            <a:r>
              <a:rPr lang="en-US" altLang="zh-CN" dirty="0"/>
              <a:t>》</a:t>
            </a:r>
            <a:endParaRPr lang="zh-CN" altLang="en-US" dirty="0"/>
          </a:p>
        </p:txBody>
      </p:sp>
      <p:sp>
        <p:nvSpPr>
          <p:cNvPr id="25" name="文本框 24"/>
          <p:cNvSpPr txBox="1"/>
          <p:nvPr/>
        </p:nvSpPr>
        <p:spPr>
          <a:xfrm>
            <a:off x="532987" y="1087936"/>
            <a:ext cx="3274515" cy="512448"/>
          </a:xfrm>
          <a:prstGeom prst="rect">
            <a:avLst/>
          </a:prstGeom>
          <a:noFill/>
        </p:spPr>
        <p:txBody>
          <a:bodyPr wrap="square" lIns="68580" tIns="34290" rIns="68580" bIns="34290">
            <a:spAutoFit/>
          </a:bodyPr>
          <a:lstStyle/>
          <a:p>
            <a:pPr>
              <a:lnSpc>
                <a:spcPct val="120000"/>
              </a:lnSpc>
              <a:defRPr/>
            </a:pP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积极作用：</a:t>
            </a:r>
            <a:endPar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6" name="文本框 25"/>
          <p:cNvSpPr txBox="1"/>
          <p:nvPr/>
        </p:nvSpPr>
        <p:spPr>
          <a:xfrm>
            <a:off x="532987" y="3318751"/>
            <a:ext cx="2974711" cy="512448"/>
          </a:xfrm>
          <a:prstGeom prst="rect">
            <a:avLst/>
          </a:prstGeom>
          <a:noFill/>
        </p:spPr>
        <p:txBody>
          <a:bodyPr wrap="square" lIns="68580" tIns="34290" rIns="68580" bIns="34290">
            <a:spAutoFit/>
          </a:bodyPr>
          <a:lstStyle/>
          <a:p>
            <a:pPr>
              <a:lnSpc>
                <a:spcPct val="120000"/>
              </a:lnSpc>
              <a:defRPr/>
            </a:pP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消极作用：</a:t>
            </a:r>
            <a:endPar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Effect transition="in" filter="fade">
                                      <p:cBhvr>
                                        <p:cTn id="15" dur="500"/>
                                        <p:tgtEl>
                                          <p:spTgt spid="1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6">
                                            <p:txEl>
                                              <p:pRg st="1" end="1"/>
                                            </p:txEl>
                                          </p:spTgt>
                                        </p:tgtEl>
                                        <p:attrNameLst>
                                          <p:attrName>style.visibility</p:attrName>
                                        </p:attrNameLst>
                                      </p:cBhvr>
                                      <p:to>
                                        <p:strVal val="visible"/>
                                      </p:to>
                                    </p:set>
                                    <p:animEffect transition="in" filter="fade">
                                      <p:cBhvr>
                                        <p:cTn id="20" dur="500"/>
                                        <p:tgtEl>
                                          <p:spTgt spid="16">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500" fill="hold"/>
                                        <p:tgtEl>
                                          <p:spTgt spid="33"/>
                                        </p:tgtEl>
                                        <p:attrNameLst>
                                          <p:attrName>ppt_x</p:attrName>
                                        </p:attrNameLst>
                                      </p:cBhvr>
                                      <p:tavLst>
                                        <p:tav tm="0">
                                          <p:val>
                                            <p:strVal val="#ppt_x"/>
                                          </p:val>
                                        </p:tav>
                                        <p:tav tm="100000">
                                          <p:val>
                                            <p:strVal val="#ppt_x"/>
                                          </p:val>
                                        </p:tav>
                                      </p:tavLst>
                                    </p:anim>
                                    <p:anim calcmode="lin" valueType="num">
                                      <p:cBhvr additive="base">
                                        <p:cTn id="3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1" grpId="0"/>
      <p:bldP spid="33" grpId="0" animBg="1"/>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0"/>
          <p:cNvSpPr txBox="1"/>
          <p:nvPr/>
        </p:nvSpPr>
        <p:spPr>
          <a:xfrm>
            <a:off x="663803" y="1319514"/>
            <a:ext cx="1110202" cy="391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R="0" lvl="0" indent="0" fontAlgn="auto">
              <a:lnSpc>
                <a:spcPct val="100000"/>
              </a:lnSpc>
              <a:spcBef>
                <a:spcPts val="0"/>
              </a:spcBef>
              <a:spcAft>
                <a:spcPts val="0"/>
              </a:spcAft>
              <a:buClrTx/>
              <a:buSzTx/>
              <a:buFontTx/>
              <a:buNone/>
              <a:defRPr kumimoji="0" sz="3600" b="0" i="0" u="none" strike="noStrike" cap="none" spc="0" normalizeH="0" baseline="0">
                <a:ln>
                  <a:noFill/>
                </a:ln>
                <a:solidFill>
                  <a:srgbClr val="1E2E4F"/>
                </a:solidFill>
                <a:effectLst/>
                <a:uLnTx/>
                <a:uFillTx/>
                <a:latin typeface="华文新魏" panose="02010800040101010101" pitchFamily="2" charset="-122"/>
                <a:ea typeface="华文新魏"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b="1" dirty="0">
                <a:solidFill>
                  <a:srgbClr val="0070C0"/>
                </a:solidFill>
                <a:latin typeface="黑体" panose="02010609060101010101" pitchFamily="49" charset="-122"/>
                <a:ea typeface="黑体" panose="02010609060101010101" pitchFamily="49" charset="-122"/>
              </a:rPr>
              <a:t>1.</a:t>
            </a:r>
            <a:r>
              <a:rPr lang="zh-CN" altLang="en-US" sz="2400" b="1" dirty="0">
                <a:solidFill>
                  <a:srgbClr val="0070C0"/>
                </a:solidFill>
                <a:latin typeface="黑体" panose="02010609060101010101" pitchFamily="49" charset="-122"/>
                <a:ea typeface="黑体" panose="02010609060101010101" pitchFamily="49" charset="-122"/>
              </a:rPr>
              <a:t>背景：</a:t>
            </a:r>
            <a:endParaRPr lang="zh-CN" altLang="en-US" sz="2400" b="1" dirty="0">
              <a:solidFill>
                <a:srgbClr val="0070C0"/>
              </a:solidFill>
              <a:latin typeface="黑体" panose="02010609060101010101" pitchFamily="49" charset="-122"/>
              <a:ea typeface="黑体" panose="02010609060101010101" pitchFamily="49" charset="-122"/>
            </a:endParaRPr>
          </a:p>
        </p:txBody>
      </p:sp>
      <p:sp>
        <p:nvSpPr>
          <p:cNvPr id="20" name="文本框 14342"/>
          <p:cNvSpPr txBox="1">
            <a:spLocks noChangeArrowheads="1"/>
          </p:cNvSpPr>
          <p:nvPr/>
        </p:nvSpPr>
        <p:spPr bwMode="auto">
          <a:xfrm>
            <a:off x="1835478" y="1319514"/>
            <a:ext cx="6932004" cy="911275"/>
          </a:xfrm>
          <a:prstGeom prst="rect">
            <a:avLst/>
          </a:prstGeom>
          <a:noFill/>
        </p:spPr>
        <p:txBody>
          <a:bodyPr wrap="square" lIns="68580" tIns="34290" rIns="68580" bIns="34290">
            <a:spAutoFit/>
          </a:bodyPr>
          <a:lstStyle>
            <a:defPPr>
              <a:defRPr lang="zh-CN"/>
            </a:defPPr>
            <a:lvl1pPr marR="0" lvl="0" indent="0" fontAlgn="auto">
              <a:lnSpc>
                <a:spcPct val="120000"/>
              </a:lnSpc>
              <a:spcBef>
                <a:spcPts val="0"/>
              </a:spcBef>
              <a:spcAft>
                <a:spcPts val="0"/>
              </a:spcAft>
              <a:buClrTx/>
              <a:buSzTx/>
              <a:buFontTx/>
              <a:buNone/>
              <a:defRPr kumimoji="0" sz="2800" b="0" i="0" u="none" strike="noStrike" cap="none" spc="0" normalizeH="0" baseline="0">
                <a:ln>
                  <a:noFill/>
                </a:ln>
                <a:solidFill>
                  <a:prstClr val="black"/>
                </a:solidFill>
                <a:effectLst/>
                <a:uLnTx/>
                <a:uFillTx/>
                <a:latin typeface="华文中宋" panose="02010600040101010101" pitchFamily="2" charset="-122"/>
                <a:ea typeface="华文中宋" panose="02010600040101010101" pitchFamily="2" charset="-122"/>
              </a:defRPr>
            </a:lvl1pPr>
          </a:lstStyle>
          <a:p>
            <a:pPr>
              <a:lnSpc>
                <a:spcPct val="114000"/>
              </a:lnSpc>
              <a:defRPr/>
            </a:pPr>
            <a:r>
              <a:rPr lang="zh-CN" altLang="en-US" sz="2400" b="1" dirty="0">
                <a:latin typeface="黑体" panose="02010609060101010101" pitchFamily="49" charset="-122"/>
                <a:ea typeface="黑体" panose="02010609060101010101" pitchFamily="49" charset="-122"/>
                <a:sym typeface="+mn-ea"/>
              </a:rPr>
              <a:t>工业化和农业集体化的实现，使苏联社会生活和社会结构发生了</a:t>
            </a:r>
            <a:r>
              <a:rPr lang="zh-CN" altLang="en-US" sz="2400" b="1" dirty="0">
                <a:solidFill>
                  <a:srgbClr val="C00000"/>
                </a:solidFill>
                <a:latin typeface="黑体" panose="02010609060101010101" pitchFamily="49" charset="-122"/>
                <a:ea typeface="黑体" panose="02010609060101010101" pitchFamily="49" charset="-122"/>
                <a:sym typeface="+mn-ea"/>
              </a:rPr>
              <a:t>根本性变化</a:t>
            </a:r>
            <a:r>
              <a:rPr lang="zh-CN" altLang="en-US" sz="2400" b="1" dirty="0">
                <a:latin typeface="黑体" panose="02010609060101010101" pitchFamily="49" charset="-122"/>
                <a:ea typeface="黑体" panose="02010609060101010101" pitchFamily="49" charset="-122"/>
                <a:sym typeface="+mn-ea"/>
              </a:rPr>
              <a:t>。</a:t>
            </a:r>
            <a:endParaRPr lang="zh-CN" altLang="en-US" sz="2400" b="1" dirty="0">
              <a:latin typeface="黑体" panose="02010609060101010101" pitchFamily="49" charset="-122"/>
              <a:ea typeface="黑体" panose="02010609060101010101" pitchFamily="49" charset="-122"/>
              <a:sym typeface="+mn-ea"/>
            </a:endParaRPr>
          </a:p>
        </p:txBody>
      </p:sp>
      <p:sp>
        <p:nvSpPr>
          <p:cNvPr id="22" name="矩形 21"/>
          <p:cNvSpPr>
            <a:spLocks noChangeArrowheads="1"/>
          </p:cNvSpPr>
          <p:nvPr/>
        </p:nvSpPr>
        <p:spPr bwMode="auto">
          <a:xfrm>
            <a:off x="1835478" y="2305766"/>
            <a:ext cx="3915170" cy="512448"/>
          </a:xfrm>
          <a:prstGeom prst="rect">
            <a:avLst/>
          </a:prstGeom>
          <a:noFill/>
        </p:spPr>
        <p:txBody>
          <a:bodyPr wrap="square" lIns="68580" tIns="34290" rIns="68580" bIns="34290">
            <a:spAutoFit/>
          </a:bodyPr>
          <a:lstStyle/>
          <a:p>
            <a:pPr>
              <a:lnSpc>
                <a:spcPct val="120000"/>
              </a:lnSpc>
              <a:defRPr/>
            </a:pPr>
            <a:r>
              <a:rPr lang="zh-CN" altLang="en-US" sz="2400" b="1" dirty="0">
                <a:solidFill>
                  <a:prstClr val="black"/>
                </a:solidFill>
                <a:latin typeface="黑体" panose="02010609060101010101" pitchFamily="49" charset="-122"/>
                <a:ea typeface="黑体" panose="02010609060101010101" pitchFamily="49" charset="-122"/>
              </a:rPr>
              <a:t>1</a:t>
            </a:r>
            <a:r>
              <a:rPr lang="en-US" altLang="zh-CN" sz="2400" b="1" dirty="0">
                <a:solidFill>
                  <a:prstClr val="black"/>
                </a:solidFill>
                <a:latin typeface="黑体" panose="02010609060101010101" pitchFamily="49" charset="-122"/>
                <a:ea typeface="黑体" panose="02010609060101010101" pitchFamily="49" charset="-122"/>
              </a:rPr>
              <a:t>936</a:t>
            </a:r>
            <a:r>
              <a:rPr lang="zh-CN" altLang="en-US" sz="2400" b="1" dirty="0">
                <a:solidFill>
                  <a:prstClr val="black"/>
                </a:solidFill>
                <a:latin typeface="黑体" panose="02010609060101010101" pitchFamily="49" charset="-122"/>
                <a:ea typeface="黑体" panose="02010609060101010101" pitchFamily="49" charset="-122"/>
              </a:rPr>
              <a:t>年，苏联公布新宪法。</a:t>
            </a:r>
            <a:endParaRPr lang="zh-CN" altLang="zh-CN" sz="2400" b="1" dirty="0">
              <a:solidFill>
                <a:prstClr val="black"/>
              </a:solidFill>
              <a:latin typeface="黑体" panose="02010609060101010101" pitchFamily="49" charset="-122"/>
              <a:ea typeface="黑体" panose="02010609060101010101" pitchFamily="49" charset="-122"/>
            </a:endParaRPr>
          </a:p>
        </p:txBody>
      </p:sp>
      <p:sp>
        <p:nvSpPr>
          <p:cNvPr id="23" name="Text Box 20"/>
          <p:cNvSpPr txBox="1"/>
          <p:nvPr/>
        </p:nvSpPr>
        <p:spPr>
          <a:xfrm>
            <a:off x="710116" y="2318368"/>
            <a:ext cx="1110202" cy="391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R="0" lvl="0" indent="0" fontAlgn="auto">
              <a:lnSpc>
                <a:spcPct val="100000"/>
              </a:lnSpc>
              <a:spcBef>
                <a:spcPts val="0"/>
              </a:spcBef>
              <a:spcAft>
                <a:spcPts val="0"/>
              </a:spcAft>
              <a:buClrTx/>
              <a:buSzTx/>
              <a:buFontTx/>
              <a:buNone/>
              <a:defRPr kumimoji="0" sz="3200" b="0" i="0" u="none" strike="noStrike" cap="none" spc="0" normalizeH="0" baseline="0">
                <a:ln>
                  <a:noFill/>
                </a:ln>
                <a:solidFill>
                  <a:srgbClr val="1E2E4F"/>
                </a:solidFill>
                <a:effectLst/>
                <a:uLnTx/>
                <a:uFillTx/>
                <a:latin typeface="华文新魏" panose="02010800040101010101" pitchFamily="2" charset="-122"/>
                <a:ea typeface="华文新魏"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b="1" dirty="0">
                <a:solidFill>
                  <a:srgbClr val="0070C0"/>
                </a:solidFill>
                <a:latin typeface="黑体" panose="02010609060101010101" pitchFamily="49" charset="-122"/>
                <a:ea typeface="黑体" panose="02010609060101010101" pitchFamily="49" charset="-122"/>
              </a:rPr>
              <a:t>2.</a:t>
            </a:r>
            <a:r>
              <a:rPr lang="zh-CN" altLang="en-US" sz="2400" b="1" dirty="0">
                <a:solidFill>
                  <a:srgbClr val="0070C0"/>
                </a:solidFill>
                <a:latin typeface="黑体" panose="02010609060101010101" pitchFamily="49" charset="-122"/>
                <a:ea typeface="黑体" panose="02010609060101010101" pitchFamily="49" charset="-122"/>
              </a:rPr>
              <a:t>时间：</a:t>
            </a:r>
            <a:endParaRPr lang="zh-CN" altLang="en-US" sz="2400" b="1" dirty="0">
              <a:solidFill>
                <a:srgbClr val="0070C0"/>
              </a:solidFill>
              <a:latin typeface="黑体" panose="02010609060101010101" pitchFamily="49" charset="-122"/>
              <a:ea typeface="黑体" panose="02010609060101010101" pitchFamily="49" charset="-122"/>
            </a:endParaRPr>
          </a:p>
        </p:txBody>
      </p:sp>
      <p:pic>
        <p:nvPicPr>
          <p:cNvPr id="13" name="图片 12" descr="图片包含 游戏机, 文字&#10;&#10;描述已自动生成"/>
          <p:cNvPicPr>
            <a:picLocks noChangeAspect="1"/>
          </p:cNvPicPr>
          <p:nvPr/>
        </p:nvPicPr>
        <p:blipFill>
          <a:blip r:embed="rId1">
            <a:extLst>
              <a:ext uri="{BEBA8EAE-BF5A-486C-A8C5-ECC9F3942E4B}">
                <a14:imgProps xmlns:a14="http://schemas.microsoft.com/office/drawing/2010/main">
                  <a14:imgLayer r:embed="rId2">
                    <a14:imgEffect>
                      <a14:backgroundRemoval t="1747" b="96070" l="1333" r="99500">
                        <a14:foregroundMark x1="24833" y1="8734" x2="22333" y2="96070"/>
                        <a14:foregroundMark x1="10333" y1="17686" x2="32000" y2="17686"/>
                        <a14:foregroundMark x1="32000" y1="17686" x2="38667" y2="15721"/>
                        <a14:foregroundMark x1="38667" y1="15721" x2="34833" y2="9170"/>
                        <a14:foregroundMark x1="34833" y1="9170" x2="40667" y2="18996"/>
                        <a14:foregroundMark x1="40667" y1="18996" x2="41833" y2="27948"/>
                        <a14:foregroundMark x1="41833" y1="27948" x2="51500" y2="49782"/>
                        <a14:foregroundMark x1="51500" y1="49782" x2="59833" y2="60262"/>
                        <a14:foregroundMark x1="59833" y1="60262" x2="71833" y2="62445"/>
                        <a14:foregroundMark x1="71833" y1="62445" x2="77500" y2="54148"/>
                        <a14:foregroundMark x1="77500" y1="54148" x2="88500" y2="46288"/>
                        <a14:foregroundMark x1="57500" y1="34498" x2="66667" y2="59170"/>
                        <a14:foregroundMark x1="66667" y1="59170" x2="71667" y2="65939"/>
                        <a14:foregroundMark x1="71667" y1="65939" x2="79500" y2="61572"/>
                        <a14:foregroundMark x1="79500" y1="61572" x2="83333" y2="54585"/>
                        <a14:foregroundMark x1="83333" y1="54585" x2="84167" y2="45197"/>
                        <a14:foregroundMark x1="84167" y1="45197" x2="79833" y2="39083"/>
                        <a14:foregroundMark x1="79833" y1="39083" x2="77833" y2="38646"/>
                        <a14:foregroundMark x1="43000" y1="18777" x2="90333" y2="19869"/>
                        <a14:foregroundMark x1="90333" y1="19869" x2="96667" y2="18559"/>
                        <a14:foregroundMark x1="96667" y1="18559" x2="99500" y2="18559"/>
                        <a14:foregroundMark x1="42833" y1="66594" x2="42500" y2="78166"/>
                        <a14:foregroundMark x1="42500" y1="78166" x2="48500" y2="72271"/>
                        <a14:foregroundMark x1="48500" y1="72271" x2="48833" y2="61790"/>
                        <a14:foregroundMark x1="48833" y1="61790" x2="42333" y2="63319"/>
                        <a14:foregroundMark x1="42333" y1="63319" x2="40000" y2="66594"/>
                        <a14:foregroundMark x1="46167" y1="1310" x2="46500" y2="19214"/>
                        <a14:foregroundMark x1="46500" y1="19214" x2="41667" y2="26856"/>
                        <a14:foregroundMark x1="41667" y1="26856" x2="35833" y2="30349"/>
                        <a14:foregroundMark x1="35833" y1="30349" x2="16833" y2="28384"/>
                        <a14:foregroundMark x1="16833" y1="28384" x2="11167" y2="23362"/>
                        <a14:foregroundMark x1="11167" y1="23362" x2="5667" y2="28603"/>
                        <a14:foregroundMark x1="5667" y1="28603" x2="6833" y2="48472"/>
                        <a14:foregroundMark x1="6833" y1="48472" x2="7500" y2="18559"/>
                        <a14:foregroundMark x1="7500" y1="18559" x2="5167" y2="10699"/>
                        <a14:foregroundMark x1="5167" y1="10699" x2="28167" y2="7642"/>
                        <a14:foregroundMark x1="28167" y1="7642" x2="35000" y2="4367"/>
                        <a14:foregroundMark x1="35000" y1="4367" x2="41667" y2="4367"/>
                        <a14:foregroundMark x1="41667" y1="4367" x2="45667" y2="1747"/>
                        <a14:foregroundMark x1="45667" y1="1747" x2="45667" y2="1747"/>
                        <a14:foregroundMark x1="30000" y1="64410" x2="31500" y2="88865"/>
                        <a14:foregroundMark x1="31500" y1="88865" x2="39167" y2="93668"/>
                        <a14:foregroundMark x1="39167" y1="93668" x2="44623" y2="94373"/>
                        <a14:foregroundMark x1="66762" y1="87004" x2="71667" y2="80786"/>
                        <a14:foregroundMark x1="71667" y1="80786" x2="70000" y2="71397"/>
                        <a14:foregroundMark x1="70000" y1="71397" x2="60500" y2="65502"/>
                        <a14:foregroundMark x1="60500" y1="65502" x2="43833" y2="64192"/>
                        <a14:foregroundMark x1="43833" y1="64192" x2="36167" y2="65502"/>
                        <a14:foregroundMark x1="36167" y1="65502" x2="35667" y2="65939"/>
                        <a14:foregroundMark x1="77333" y1="73144" x2="70833" y2="77293"/>
                        <a14:foregroundMark x1="70833" y1="77293" x2="73000" y2="85371"/>
                        <a14:foregroundMark x1="73000" y1="85371" x2="74610" y2="87187"/>
                        <a14:foregroundMark x1="87684" y1="87224" x2="89333" y2="83624"/>
                        <a14:foregroundMark x1="89333" y1="83624" x2="86833" y2="75109"/>
                        <a14:foregroundMark x1="86833" y1="75109" x2="81167" y2="71397"/>
                        <a14:foregroundMark x1="81167" y1="71397" x2="77500" y2="71616"/>
                        <a14:foregroundMark x1="3333" y1="10699" x2="11333" y2="91703"/>
                        <a14:foregroundMark x1="11333" y1="91703" x2="15333" y2="98690"/>
                        <a14:foregroundMark x1="15333" y1="98690" x2="21333" y2="94978"/>
                        <a14:foregroundMark x1="21333" y1="94978" x2="23667" y2="39301"/>
                        <a14:foregroundMark x1="23667" y1="39301" x2="22000" y2="21834"/>
                        <a14:foregroundMark x1="22000" y1="21834" x2="17500" y2="15284"/>
                        <a14:foregroundMark x1="17500" y1="15284" x2="5167" y2="12009"/>
                        <a14:foregroundMark x1="40833" y1="27948" x2="33833" y2="41703"/>
                        <a14:foregroundMark x1="33833" y1="41703" x2="33500" y2="55895"/>
                        <a14:foregroundMark x1="33500" y1="55895" x2="37333" y2="65066"/>
                        <a14:foregroundMark x1="37333" y1="65066" x2="42500" y2="70961"/>
                        <a14:foregroundMark x1="42500" y1="70961" x2="57667" y2="59170"/>
                        <a14:foregroundMark x1="57667" y1="59170" x2="60000" y2="43668"/>
                        <a14:foregroundMark x1="60000" y1="43668" x2="54000" y2="36245"/>
                        <a14:foregroundMark x1="54000" y1="36245" x2="48667" y2="35590"/>
                        <a14:foregroundMark x1="69000" y1="28603" x2="71833" y2="39083"/>
                        <a14:foregroundMark x1="71833" y1="39083" x2="83333" y2="53930"/>
                        <a14:foregroundMark x1="83333" y1="53930" x2="90000" y2="55895"/>
                        <a14:foregroundMark x1="90000" y1="55895" x2="93167" y2="48472"/>
                        <a14:foregroundMark x1="93167" y1="48472" x2="91333" y2="40611"/>
                        <a14:foregroundMark x1="91333" y1="40611" x2="83500" y2="38646"/>
                        <a14:foregroundMark x1="3000" y1="8734" x2="1333" y2="17467"/>
                        <a14:foregroundMark x1="1333" y1="17467" x2="1833" y2="23581"/>
                        <a14:backgroundMark x1="44333" y1="94978" x2="51000" y2="94760"/>
                        <a14:backgroundMark x1="51000" y1="94760" x2="56833" y2="91048"/>
                        <a14:backgroundMark x1="56833" y1="91048" x2="84833" y2="91703"/>
                        <a14:backgroundMark x1="84833" y1="91703" x2="86167" y2="91485"/>
                      </a14:backgroundRemoval>
                    </a14:imgEffect>
                  </a14:imgLayer>
                </a14:imgProps>
              </a:ext>
              <a:ext uri="{28A0092B-C50C-407E-A947-70E740481C1C}">
                <a14:useLocalDpi xmlns:a14="http://schemas.microsoft.com/office/drawing/2010/main" val="0"/>
              </a:ext>
            </a:extLst>
          </a:blip>
          <a:stretch>
            <a:fillRect/>
          </a:stretch>
        </p:blipFill>
        <p:spPr>
          <a:xfrm>
            <a:off x="5500939" y="2150971"/>
            <a:ext cx="3266543" cy="2493462"/>
          </a:xfrm>
          <a:prstGeom prst="rect">
            <a:avLst/>
          </a:prstGeom>
          <a:ln>
            <a:noFill/>
          </a:ln>
          <a:effectLst>
            <a:outerShdw blurRad="292100" dist="139700" dir="2700000" algn="tl" rotWithShape="0">
              <a:srgbClr val="333333">
                <a:alpha val="65000"/>
              </a:srgbClr>
            </a:outerShdw>
          </a:effectLst>
        </p:spPr>
      </p:pic>
      <p:sp>
        <p:nvSpPr>
          <p:cNvPr id="26" name="Text Box 20"/>
          <p:cNvSpPr txBox="1"/>
          <p:nvPr/>
        </p:nvSpPr>
        <p:spPr>
          <a:xfrm>
            <a:off x="710116" y="2886315"/>
            <a:ext cx="1816244" cy="391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R="0" lvl="0" indent="0" fontAlgn="auto">
              <a:lnSpc>
                <a:spcPct val="100000"/>
              </a:lnSpc>
              <a:spcBef>
                <a:spcPts val="0"/>
              </a:spcBef>
              <a:spcAft>
                <a:spcPts val="0"/>
              </a:spcAft>
              <a:buClrTx/>
              <a:buSzTx/>
              <a:buFontTx/>
              <a:buNone/>
              <a:defRPr kumimoji="0" sz="3200" b="0" i="0" u="none" strike="noStrike" cap="none" spc="0" normalizeH="0" baseline="0">
                <a:ln>
                  <a:noFill/>
                </a:ln>
                <a:solidFill>
                  <a:srgbClr val="1E2E4F"/>
                </a:solidFill>
                <a:effectLst/>
                <a:uLnTx/>
                <a:uFillTx/>
                <a:latin typeface="华文新魏" panose="02010800040101010101" pitchFamily="2" charset="-122"/>
                <a:ea typeface="华文新魏"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b="1" dirty="0">
                <a:solidFill>
                  <a:srgbClr val="0070C0"/>
                </a:solidFill>
                <a:latin typeface="黑体" panose="02010609060101010101" pitchFamily="49" charset="-122"/>
                <a:ea typeface="黑体" panose="02010609060101010101" pitchFamily="49" charset="-122"/>
              </a:rPr>
              <a:t>3.</a:t>
            </a:r>
            <a:r>
              <a:rPr lang="zh-CN" altLang="en-US" sz="2400" b="1" dirty="0">
                <a:solidFill>
                  <a:srgbClr val="0070C0"/>
                </a:solidFill>
                <a:latin typeface="黑体" panose="02010609060101010101" pitchFamily="49" charset="-122"/>
                <a:ea typeface="黑体" panose="02010609060101010101" pitchFamily="49" charset="-122"/>
              </a:rPr>
              <a:t>内容：</a:t>
            </a:r>
            <a:endParaRPr lang="zh-CN" altLang="en-US" sz="2400" b="1" dirty="0">
              <a:solidFill>
                <a:srgbClr val="0070C0"/>
              </a:solidFill>
              <a:latin typeface="黑体" panose="02010609060101010101" pitchFamily="49" charset="-122"/>
              <a:ea typeface="黑体" panose="02010609060101010101" pitchFamily="49" charset="-122"/>
            </a:endParaRPr>
          </a:p>
        </p:txBody>
      </p:sp>
      <p:sp>
        <p:nvSpPr>
          <p:cNvPr id="27" name="矩形 26"/>
          <p:cNvSpPr>
            <a:spLocks noChangeArrowheads="1"/>
          </p:cNvSpPr>
          <p:nvPr/>
        </p:nvSpPr>
        <p:spPr bwMode="auto">
          <a:xfrm>
            <a:off x="1835478" y="3417641"/>
            <a:ext cx="4200643" cy="1232645"/>
          </a:xfrm>
          <a:prstGeom prst="rect">
            <a:avLst/>
          </a:prstGeom>
          <a:noFill/>
        </p:spPr>
        <p:txBody>
          <a:bodyPr wrap="square" lIns="68580" tIns="34290" rIns="68580" bIns="34290">
            <a:spAutoFit/>
          </a:bodyPr>
          <a:lstStyle/>
          <a:p>
            <a:pPr marL="386080" indent="-386080">
              <a:lnSpc>
                <a:spcPct val="120000"/>
              </a:lnSpc>
              <a:buFont typeface="+mj-ea"/>
              <a:buAutoNum type="circleNumDbPlain"/>
              <a:defRPr/>
            </a:pPr>
            <a:r>
              <a:rPr lang="zh-CN" altLang="en-US" sz="2100" b="1" dirty="0">
                <a:solidFill>
                  <a:prstClr val="black"/>
                </a:solidFill>
                <a:latin typeface="黑体" panose="02010609060101010101" pitchFamily="49" charset="-122"/>
                <a:ea typeface="黑体" panose="02010609060101010101" pitchFamily="49" charset="-122"/>
              </a:rPr>
              <a:t>宣告确立了社会主义制度</a:t>
            </a:r>
            <a:r>
              <a:rPr lang="en-US" altLang="zh-CN" sz="2100" b="1" dirty="0">
                <a:solidFill>
                  <a:prstClr val="black"/>
                </a:solidFill>
                <a:latin typeface="黑体" panose="02010609060101010101" pitchFamily="49" charset="-122"/>
                <a:ea typeface="黑体" panose="02010609060101010101" pitchFamily="49" charset="-122"/>
              </a:rPr>
              <a:t>;</a:t>
            </a:r>
            <a:endParaRPr lang="en-US" altLang="zh-CN" sz="2100" b="1" dirty="0">
              <a:solidFill>
                <a:prstClr val="black"/>
              </a:solidFill>
              <a:latin typeface="黑体" panose="02010609060101010101" pitchFamily="49" charset="-122"/>
              <a:ea typeface="黑体" panose="02010609060101010101" pitchFamily="49" charset="-122"/>
            </a:endParaRPr>
          </a:p>
          <a:p>
            <a:pPr marL="386080" indent="-386080">
              <a:lnSpc>
                <a:spcPct val="120000"/>
              </a:lnSpc>
              <a:buFont typeface="+mj-ea"/>
              <a:buAutoNum type="circleNumDbPlain"/>
              <a:defRPr/>
            </a:pPr>
            <a:r>
              <a:rPr lang="zh-CN" altLang="en-US" sz="2100" b="1" dirty="0">
                <a:solidFill>
                  <a:prstClr val="black"/>
                </a:solidFill>
                <a:latin typeface="黑体" panose="02010609060101010101" pitchFamily="49" charset="-122"/>
                <a:ea typeface="黑体" panose="02010609060101010101" pitchFamily="49" charset="-122"/>
              </a:rPr>
              <a:t>标志着斯大林创建的经济政治体制（苏联模式）的形成。</a:t>
            </a:r>
            <a:endParaRPr lang="zh-CN" altLang="en-US" sz="2100" b="1" dirty="0">
              <a:solidFill>
                <a:prstClr val="black"/>
              </a:solidFill>
              <a:latin typeface="黑体" panose="02010609060101010101" pitchFamily="49" charset="-122"/>
              <a:ea typeface="黑体" panose="02010609060101010101" pitchFamily="49" charset="-122"/>
            </a:endParaRPr>
          </a:p>
        </p:txBody>
      </p:sp>
      <p:sp>
        <p:nvSpPr>
          <p:cNvPr id="28" name="Text Box 20"/>
          <p:cNvSpPr txBox="1"/>
          <p:nvPr/>
        </p:nvSpPr>
        <p:spPr>
          <a:xfrm>
            <a:off x="715282" y="3423564"/>
            <a:ext cx="1849626" cy="391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R="0" lvl="0" indent="0" fontAlgn="auto">
              <a:lnSpc>
                <a:spcPct val="100000"/>
              </a:lnSpc>
              <a:spcBef>
                <a:spcPts val="0"/>
              </a:spcBef>
              <a:spcAft>
                <a:spcPts val="0"/>
              </a:spcAft>
              <a:buClrTx/>
              <a:buSzTx/>
              <a:buFontTx/>
              <a:buNone/>
              <a:defRPr kumimoji="0" sz="3200" b="0" i="0" u="none" strike="noStrike" cap="none" spc="0" normalizeH="0" baseline="0">
                <a:ln>
                  <a:noFill/>
                </a:ln>
                <a:solidFill>
                  <a:srgbClr val="1E2E4F"/>
                </a:solidFill>
                <a:effectLst/>
                <a:uLnTx/>
                <a:uFillTx/>
                <a:latin typeface="华文新魏" panose="02010800040101010101" pitchFamily="2" charset="-122"/>
                <a:ea typeface="华文新魏"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b="1" dirty="0">
                <a:solidFill>
                  <a:srgbClr val="0070C0"/>
                </a:solidFill>
                <a:latin typeface="黑体" panose="02010609060101010101" pitchFamily="49" charset="-122"/>
                <a:ea typeface="黑体" panose="02010609060101010101" pitchFamily="49" charset="-122"/>
              </a:rPr>
              <a:t>4.</a:t>
            </a:r>
            <a:r>
              <a:rPr lang="zh-CN" altLang="en-US" sz="2400" b="1" dirty="0">
                <a:solidFill>
                  <a:srgbClr val="0070C0"/>
                </a:solidFill>
                <a:latin typeface="黑体" panose="02010609060101010101" pitchFamily="49" charset="-122"/>
                <a:ea typeface="黑体" panose="02010609060101010101" pitchFamily="49" charset="-122"/>
              </a:rPr>
              <a:t>意义：</a:t>
            </a:r>
            <a:endParaRPr lang="zh-CN" altLang="en-US" sz="2400" b="1" dirty="0">
              <a:solidFill>
                <a:srgbClr val="0070C0"/>
              </a:solidFill>
              <a:latin typeface="黑体" panose="02010609060101010101" pitchFamily="49" charset="-122"/>
              <a:ea typeface="黑体" panose="02010609060101010101" pitchFamily="49" charset="-122"/>
            </a:endParaRPr>
          </a:p>
        </p:txBody>
      </p:sp>
      <p:sp>
        <p:nvSpPr>
          <p:cNvPr id="29" name="矩形 28"/>
          <p:cNvSpPr>
            <a:spLocks noChangeArrowheads="1"/>
          </p:cNvSpPr>
          <p:nvPr/>
        </p:nvSpPr>
        <p:spPr bwMode="auto">
          <a:xfrm>
            <a:off x="1868758" y="2870800"/>
            <a:ext cx="3903924" cy="512448"/>
          </a:xfrm>
          <a:prstGeom prst="rect">
            <a:avLst/>
          </a:prstGeom>
          <a:noFill/>
        </p:spPr>
        <p:txBody>
          <a:bodyPr wrap="square" lIns="68580" tIns="34290" rIns="68580" bIns="34290">
            <a:spAutoFit/>
          </a:bodyPr>
          <a:lstStyle/>
          <a:p>
            <a:pPr>
              <a:lnSpc>
                <a:spcPct val="120000"/>
              </a:lnSpc>
              <a:defRPr/>
            </a:pPr>
            <a:r>
              <a:rPr lang="zh-CN" altLang="en-US" sz="2400" b="1" dirty="0">
                <a:solidFill>
                  <a:prstClr val="black"/>
                </a:solidFill>
                <a:latin typeface="黑体" panose="02010609060101010101" pitchFamily="49" charset="-122"/>
                <a:ea typeface="黑体" panose="02010609060101010101" pitchFamily="49" charset="-122"/>
              </a:rPr>
              <a:t>苏联是工农社会主义国家。</a:t>
            </a:r>
            <a:endParaRPr lang="zh-CN" altLang="zh-CN" sz="2400" b="1" dirty="0">
              <a:solidFill>
                <a:prstClr val="black"/>
              </a:solidFill>
              <a:latin typeface="黑体" panose="02010609060101010101" pitchFamily="49" charset="-122"/>
              <a:ea typeface="黑体" panose="02010609060101010101" pitchFamily="49" charset="-122"/>
            </a:endParaRPr>
          </a:p>
        </p:txBody>
      </p:sp>
      <p:sp>
        <p:nvSpPr>
          <p:cNvPr id="19" name="文本框 5"/>
          <p:cNvSpPr txBox="1"/>
          <p:nvPr/>
        </p:nvSpPr>
        <p:spPr>
          <a:xfrm>
            <a:off x="393154" y="773962"/>
            <a:ext cx="4775987" cy="438582"/>
          </a:xfrm>
          <a:prstGeom prst="rect">
            <a:avLst/>
          </a:prstGeom>
          <a:noFill/>
        </p:spPr>
        <p:txBody>
          <a:bodyPr wrap="square" lIns="68580" tIns="34290" rIns="68580" bIns="34290" rtlCol="0">
            <a:spAutoFit/>
          </a:bodyPr>
          <a:lstStyle/>
          <a:p>
            <a:pPr>
              <a:defRPr/>
            </a:pP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（三）图崛起：斯大林与苏联模式</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1" name="文本框 25"/>
          <p:cNvSpPr txBox="1"/>
          <p:nvPr/>
        </p:nvSpPr>
        <p:spPr>
          <a:xfrm>
            <a:off x="5449411" y="750878"/>
            <a:ext cx="2607801" cy="461665"/>
          </a:xfrm>
          <a:prstGeom prst="rect">
            <a:avLst/>
          </a:prstGeom>
          <a:noFill/>
        </p:spPr>
        <p:txBody>
          <a:bodyPr wrap="square">
            <a:spAutoFit/>
          </a:bodyPr>
          <a:lstStyle/>
          <a:p>
            <a:r>
              <a:rPr lang="zh-CN" altLang="en-US" sz="24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rPr>
              <a:t>斯大林模式</a:t>
            </a:r>
            <a:endParaRPr lang="zh-CN" altLang="en-US" sz="24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7"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58590" y="757519"/>
            <a:ext cx="3564299" cy="4555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defRPr/>
            </a:pPr>
            <a:r>
              <a:rPr lang="zh-CN" altLang="en-US" sz="2400" b="1" dirty="0" smtClean="0">
                <a:solidFill>
                  <a:schemeClr val="tx1"/>
                </a:solidFill>
                <a:latin typeface="黑体" panose="02010609060101010101" pitchFamily="49" charset="-122"/>
                <a:ea typeface="黑体" panose="02010609060101010101" pitchFamily="49" charset="-122"/>
              </a:rPr>
              <a:t>马克思</a:t>
            </a:r>
            <a:r>
              <a:rPr lang="zh-CN" altLang="en-US" sz="2400" b="1" dirty="0">
                <a:solidFill>
                  <a:schemeClr val="tx1"/>
                </a:solidFill>
                <a:latin typeface="黑体" panose="02010609060101010101" pitchFamily="49" charset="-122"/>
                <a:ea typeface="黑体" panose="02010609060101010101" pitchFamily="49" charset="-122"/>
              </a:rPr>
              <a:t>的设想</a:t>
            </a:r>
            <a:endParaRPr lang="zh-CN" altLang="en-US" sz="2400" b="1" dirty="0">
              <a:solidFill>
                <a:schemeClr val="tx1"/>
              </a:solidFill>
              <a:latin typeface="黑体" panose="02010609060101010101" pitchFamily="49" charset="-122"/>
              <a:ea typeface="黑体" panose="02010609060101010101" pitchFamily="49" charset="-122"/>
            </a:endParaRPr>
          </a:p>
        </p:txBody>
      </p:sp>
      <p:sp>
        <p:nvSpPr>
          <p:cNvPr id="3" name="文本框 8"/>
          <p:cNvSpPr txBox="1"/>
          <p:nvPr/>
        </p:nvSpPr>
        <p:spPr>
          <a:xfrm>
            <a:off x="1072394" y="1141918"/>
            <a:ext cx="7376529" cy="461665"/>
          </a:xfrm>
          <a:prstGeom prst="rect">
            <a:avLst/>
          </a:prstGeom>
          <a:noFill/>
        </p:spPr>
        <p:txBody>
          <a:bodyPr wrap="square" rtlCol="0">
            <a:spAutoFit/>
          </a:bodyPr>
          <a:lstStyle>
            <a:defPPr>
              <a:defRPr lang="zh-CN"/>
            </a:defPPr>
            <a:lvl1pPr>
              <a:defRPr sz="2800">
                <a:latin typeface="华文中宋" panose="02010600040101010101" pitchFamily="2" charset="-122"/>
                <a:ea typeface="华文中宋" panose="02010600040101010101" pitchFamily="2" charset="-122"/>
              </a:defRPr>
            </a:lvl1pPr>
          </a:lstStyle>
          <a:p>
            <a:pPr>
              <a:defRPr/>
            </a:pPr>
            <a:r>
              <a:rPr lang="zh-CN" altLang="en-US" sz="2400" b="1" dirty="0">
                <a:latin typeface="黑体" panose="02010609060101010101" pitchFamily="49" charset="-122"/>
                <a:ea typeface="黑体" panose="02010609060101010101" pitchFamily="49" charset="-122"/>
              </a:rPr>
              <a:t>十月革命：建立了人类历史上第一个社会主义国家</a:t>
            </a:r>
            <a:endParaRPr lang="en-US" altLang="zh-CN" sz="2400" b="1" dirty="0">
              <a:latin typeface="黑体" panose="02010609060101010101" pitchFamily="49" charset="-122"/>
              <a:ea typeface="黑体" panose="02010609060101010101" pitchFamily="49" charset="-122"/>
            </a:endParaRPr>
          </a:p>
        </p:txBody>
      </p:sp>
      <p:sp>
        <p:nvSpPr>
          <p:cNvPr id="4" name="文本框 12"/>
          <p:cNvSpPr txBox="1"/>
          <p:nvPr/>
        </p:nvSpPr>
        <p:spPr>
          <a:xfrm>
            <a:off x="760275" y="1668009"/>
            <a:ext cx="8026814" cy="1390765"/>
          </a:xfrm>
          <a:prstGeom prst="rect">
            <a:avLst/>
          </a:prstGeom>
          <a:solidFill>
            <a:schemeClr val="bg1">
              <a:lumMod val="85000"/>
            </a:schemeClr>
          </a:solidFill>
        </p:spPr>
        <p:txBody>
          <a:bodyPr wrap="square" lIns="68580" tIns="34290" rIns="68580" bIns="34290" rtlCol="0">
            <a:spAutoFit/>
          </a:bodyPr>
          <a:lstStyle>
            <a:defPPr>
              <a:defRPr lang="zh-CN"/>
            </a:defPPr>
            <a:lvl1pPr marR="0" lvl="0" indent="0" fontAlgn="auto">
              <a:lnSpc>
                <a:spcPct val="100000"/>
              </a:lnSpc>
              <a:spcBef>
                <a:spcPts val="0"/>
              </a:spcBef>
              <a:spcAft>
                <a:spcPts val="0"/>
              </a:spcAft>
              <a:buClrTx/>
              <a:buSzTx/>
              <a:buFontTx/>
              <a:buNone/>
              <a:defRPr kumimoji="0" sz="2800" b="0" i="0" u="none" strike="noStrike" cap="none" spc="0" normalizeH="0" baseline="0">
                <a:ln>
                  <a:noFill/>
                </a:ln>
                <a:solidFill>
                  <a:srgbClr val="1F4E79"/>
                </a:solidFill>
                <a:effectLst/>
                <a:uLnTx/>
                <a:uFillTx/>
                <a:latin typeface="楷体" panose="02010609060101010101" pitchFamily="49" charset="-122"/>
                <a:ea typeface="楷体" panose="02010609060101010101" pitchFamily="49" charset="-122"/>
              </a:defRPr>
            </a:lvl1pPr>
          </a:lstStyle>
          <a:p>
            <a:pPr>
              <a:lnSpc>
                <a:spcPct val="125000"/>
              </a:lnSpc>
            </a:pPr>
            <a:r>
              <a:rPr lang="zh-CN" altLang="en-US" sz="2400" dirty="0">
                <a:solidFill>
                  <a:schemeClr val="tx1"/>
                </a:solidFill>
                <a:latin typeface="黑体" panose="02010609060101010101" pitchFamily="49" charset="-122"/>
                <a:ea typeface="黑体" panose="02010609060101010101" pitchFamily="49" charset="-122"/>
              </a:rPr>
              <a:t>马克思：在生产力高度发达的资本主义社会基础上建立社会主义，实行公有制，计划经济和按劳分配，取消商品生产和货币。</a:t>
            </a:r>
            <a:endParaRPr lang="zh-CN" altLang="en-US" sz="2400" dirty="0">
              <a:solidFill>
                <a:schemeClr val="tx1"/>
              </a:solidFill>
              <a:latin typeface="黑体" panose="02010609060101010101" pitchFamily="49" charset="-122"/>
              <a:ea typeface="黑体" panose="02010609060101010101" pitchFamily="49" charset="-122"/>
            </a:endParaRPr>
          </a:p>
        </p:txBody>
      </p:sp>
      <p:sp>
        <p:nvSpPr>
          <p:cNvPr id="5" name="文本框 9"/>
          <p:cNvSpPr txBox="1"/>
          <p:nvPr/>
        </p:nvSpPr>
        <p:spPr>
          <a:xfrm>
            <a:off x="1031762" y="3158522"/>
            <a:ext cx="3681958" cy="461665"/>
          </a:xfrm>
          <a:prstGeom prst="rect">
            <a:avLst/>
          </a:prstGeom>
          <a:noFill/>
        </p:spPr>
        <p:txBody>
          <a:bodyPr wrap="square" rtlCol="0">
            <a:spAutoFit/>
          </a:bodyPr>
          <a:lstStyle>
            <a:defPPr>
              <a:defRPr lang="zh-CN"/>
            </a:defPPr>
            <a:lvl1pPr>
              <a:defRPr sz="2400" b="1">
                <a:latin typeface="黑体" panose="02010609060101010101" pitchFamily="49" charset="-122"/>
                <a:ea typeface="黑体" panose="02010609060101010101" pitchFamily="49" charset="-122"/>
              </a:defRPr>
            </a:lvl1pPr>
          </a:lstStyle>
          <a:p>
            <a:r>
              <a:rPr lang="zh-CN" altLang="en-US" dirty="0"/>
              <a:t>十月革命后的苏维埃俄国</a:t>
            </a:r>
            <a:endParaRPr lang="en-US" altLang="zh-CN" dirty="0"/>
          </a:p>
        </p:txBody>
      </p:sp>
      <p:sp>
        <p:nvSpPr>
          <p:cNvPr id="6" name="文本框 28"/>
          <p:cNvSpPr txBox="1"/>
          <p:nvPr/>
        </p:nvSpPr>
        <p:spPr>
          <a:xfrm>
            <a:off x="760275" y="3620187"/>
            <a:ext cx="8026814" cy="530915"/>
          </a:xfrm>
          <a:prstGeom prst="rect">
            <a:avLst/>
          </a:prstGeom>
          <a:solidFill>
            <a:schemeClr val="bg1">
              <a:lumMod val="85000"/>
            </a:schemeClr>
          </a:solidFill>
        </p:spPr>
        <p:txBody>
          <a:bodyPr wrap="square" lIns="68580" tIns="34290" rIns="68580" bIns="34290" rtlCol="0">
            <a:spAutoFit/>
          </a:bodyPr>
          <a:lstStyle>
            <a:defPPr>
              <a:defRPr lang="zh-CN"/>
            </a:defPPr>
            <a:lvl1pPr marR="0" lvl="0" indent="0" fontAlgn="auto">
              <a:lnSpc>
                <a:spcPct val="125000"/>
              </a:lnSpc>
              <a:spcBef>
                <a:spcPts val="0"/>
              </a:spcBef>
              <a:spcAft>
                <a:spcPts val="0"/>
              </a:spcAft>
              <a:buClrTx/>
              <a:buSzTx/>
              <a:buFontTx/>
              <a:buNone/>
              <a:defRPr kumimoji="0" sz="2400" b="0" i="0" u="none" strike="noStrike" cap="none" spc="0" normalizeH="0" baseline="0">
                <a:ln>
                  <a:noFill/>
                </a:ln>
                <a:effectLst/>
                <a:uLnTx/>
                <a:uFillTx/>
                <a:latin typeface="黑体" panose="02010609060101010101" pitchFamily="49" charset="-122"/>
                <a:ea typeface="黑体" panose="02010609060101010101" pitchFamily="49" charset="-122"/>
              </a:defRPr>
            </a:lvl1pPr>
          </a:lstStyle>
          <a:p>
            <a:r>
              <a:rPr lang="zh-CN" altLang="en-US" dirty="0"/>
              <a:t>战争与饥饿：严峻的国内国际政治与</a:t>
            </a:r>
            <a:r>
              <a:rPr lang="zh-CN" altLang="en-US" dirty="0" smtClean="0"/>
              <a:t>经济环境。</a:t>
            </a:r>
            <a:endParaRPr lang="en-US" altLang="zh-CN" dirty="0"/>
          </a:p>
        </p:txBody>
      </p:sp>
      <p:sp>
        <p:nvSpPr>
          <p:cNvPr id="7" name="文本框 31"/>
          <p:cNvSpPr txBox="1"/>
          <p:nvPr/>
        </p:nvSpPr>
        <p:spPr>
          <a:xfrm>
            <a:off x="1364465" y="4233441"/>
            <a:ext cx="3396193" cy="438582"/>
          </a:xfrm>
          <a:prstGeom prst="rect">
            <a:avLst/>
          </a:prstGeom>
          <a:noFill/>
        </p:spPr>
        <p:txBody>
          <a:bodyPr vert="horz" wrap="square" lIns="68580" tIns="34290" rIns="68580" bIns="34290" rtlCol="0">
            <a:spAutoFit/>
          </a:bodyPr>
          <a:lstStyle>
            <a:defPPr>
              <a:defRPr lang="zh-CN"/>
            </a:defPPr>
            <a:lvl1pPr>
              <a:defRPr sz="2800">
                <a:latin typeface="华文中宋" panose="02010600040101010101" pitchFamily="2" charset="-122"/>
                <a:ea typeface="华文中宋" panose="02010600040101010101" pitchFamily="2" charset="-122"/>
              </a:defRPr>
            </a:lvl1pPr>
          </a:lstStyle>
          <a:p>
            <a:pPr>
              <a:defRPr/>
            </a:pPr>
            <a:r>
              <a:rPr lang="zh-CN" altLang="en-US" sz="2400" dirty="0">
                <a:solidFill>
                  <a:prstClr val="black"/>
                </a:solidFill>
                <a:latin typeface="黑体" panose="02010609060101010101" pitchFamily="49" charset="-122"/>
                <a:ea typeface="黑体" panose="02010609060101010101" pitchFamily="49" charset="-122"/>
              </a:rPr>
              <a:t>什么是社会主义？</a:t>
            </a:r>
            <a:endParaRPr lang="en-US" altLang="zh-CN" sz="2400" dirty="0">
              <a:solidFill>
                <a:prstClr val="black"/>
              </a:solidFill>
              <a:latin typeface="黑体" panose="02010609060101010101" pitchFamily="49" charset="-122"/>
              <a:ea typeface="黑体" panose="02010609060101010101" pitchFamily="49" charset="-122"/>
            </a:endParaRPr>
          </a:p>
        </p:txBody>
      </p:sp>
      <p:pic>
        <p:nvPicPr>
          <p:cNvPr id="9" name="图片 8"/>
          <p:cNvPicPr>
            <a:picLocks noChangeAspect="1"/>
          </p:cNvPicPr>
          <p:nvPr/>
        </p:nvPicPr>
        <p:blipFill>
          <a:blip r:embed="rId1"/>
          <a:stretch>
            <a:fillRect/>
          </a:stretch>
        </p:blipFill>
        <p:spPr>
          <a:xfrm>
            <a:off x="836771" y="1141918"/>
            <a:ext cx="7399020" cy="1873568"/>
          </a:xfrm>
          <a:prstGeom prst="rect">
            <a:avLst/>
          </a:prstGeom>
        </p:spPr>
      </p:pic>
      <p:cxnSp>
        <p:nvCxnSpPr>
          <p:cNvPr id="10" name="直接连接符 9"/>
          <p:cNvCxnSpPr/>
          <p:nvPr/>
        </p:nvCxnSpPr>
        <p:spPr>
          <a:xfrm>
            <a:off x="1877062" y="1680801"/>
            <a:ext cx="3160726"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716566" y="2020452"/>
            <a:ext cx="1878806" cy="20955"/>
          </a:xfrm>
          <a:prstGeom prst="line">
            <a:avLst/>
          </a:prstGeom>
          <a:ln w="571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2"/>
            </p:custDataLst>
          </p:nvPr>
        </p:nvCxnSpPr>
        <p:spPr>
          <a:xfrm>
            <a:off x="3690622" y="2048074"/>
            <a:ext cx="3875246" cy="19050"/>
          </a:xfrm>
          <a:prstGeom prst="line">
            <a:avLst/>
          </a:prstGeom>
          <a:ln w="57150">
            <a:solidFill>
              <a:srgbClr val="0000FF"/>
            </a:solidFill>
          </a:ln>
        </p:spPr>
        <p:style>
          <a:lnRef idx="1">
            <a:schemeClr val="accent1"/>
          </a:lnRef>
          <a:fillRef idx="0">
            <a:schemeClr val="accent1"/>
          </a:fillRef>
          <a:effectRef idx="0">
            <a:schemeClr val="accent1"/>
          </a:effectRef>
          <a:fontRef idx="minor">
            <a:schemeClr val="tx1"/>
          </a:fontRef>
        </p:style>
      </p:cxnSp>
      <p:sp>
        <p:nvSpPr>
          <p:cNvPr id="13" name="文本框 30"/>
          <p:cNvSpPr txBox="1"/>
          <p:nvPr/>
        </p:nvSpPr>
        <p:spPr>
          <a:xfrm>
            <a:off x="5314603" y="4239618"/>
            <a:ext cx="3396193" cy="438582"/>
          </a:xfrm>
          <a:prstGeom prst="rect">
            <a:avLst/>
          </a:prstGeom>
          <a:noFill/>
        </p:spPr>
        <p:txBody>
          <a:bodyPr vert="horz" wrap="square" lIns="68580" tIns="34290" rIns="68580" bIns="34290" rtlCol="0">
            <a:spAutoFit/>
          </a:bodyPr>
          <a:lstStyle>
            <a:defPPr>
              <a:defRPr lang="zh-CN"/>
            </a:defPPr>
            <a:lvl1pPr>
              <a:defRPr sz="2800">
                <a:latin typeface="华文中宋" panose="02010600040101010101" pitchFamily="2" charset="-122"/>
                <a:ea typeface="华文中宋" panose="02010600040101010101" pitchFamily="2" charset="-122"/>
              </a:defRPr>
            </a:lvl1pPr>
          </a:lstStyle>
          <a:p>
            <a:pPr>
              <a:defRPr/>
            </a:pPr>
            <a:r>
              <a:rPr lang="zh-CN" altLang="en-US" sz="2400" b="1" dirty="0">
                <a:solidFill>
                  <a:srgbClr val="FF0000"/>
                </a:solidFill>
                <a:latin typeface="黑体" panose="02010609060101010101" pitchFamily="49" charset="-122"/>
                <a:ea typeface="黑体" panose="02010609060101010101" pitchFamily="49" charset="-122"/>
              </a:rPr>
              <a:t>如何建设社会主义？</a:t>
            </a:r>
            <a:endParaRPr lang="en-US" altLang="zh-CN" sz="24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inVertical)">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anim calcmode="lin" valueType="num">
                                      <p:cBhvr>
                                        <p:cTn id="34" dur="500" fill="hold"/>
                                        <p:tgtEl>
                                          <p:spTgt spid="10"/>
                                        </p:tgtEl>
                                        <p:attrNameLst>
                                          <p:attrName>ppt_x</p:attrName>
                                        </p:attrNameLst>
                                      </p:cBhvr>
                                      <p:tavLst>
                                        <p:tav tm="0">
                                          <p:val>
                                            <p:strVal val="#ppt_x"/>
                                          </p:val>
                                        </p:tav>
                                        <p:tav tm="100000">
                                          <p:val>
                                            <p:strVal val="#ppt_x"/>
                                          </p:val>
                                        </p:tav>
                                      </p:tavLst>
                                    </p:anim>
                                    <p:anim calcmode="lin" valueType="num">
                                      <p:cBhvr>
                                        <p:cTn id="35" dur="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anim calcmode="lin" valueType="num">
                                      <p:cBhvr>
                                        <p:cTn id="41" dur="500" fill="hold"/>
                                        <p:tgtEl>
                                          <p:spTgt spid="11"/>
                                        </p:tgtEl>
                                        <p:attrNameLst>
                                          <p:attrName>ppt_x</p:attrName>
                                        </p:attrNameLst>
                                      </p:cBhvr>
                                      <p:tavLst>
                                        <p:tav tm="0">
                                          <p:val>
                                            <p:strVal val="#ppt_x"/>
                                          </p:val>
                                        </p:tav>
                                        <p:tav tm="100000">
                                          <p:val>
                                            <p:strVal val="#ppt_x"/>
                                          </p:val>
                                        </p:tav>
                                      </p:tavLst>
                                    </p:anim>
                                    <p:anim calcmode="lin" valueType="num">
                                      <p:cBhvr>
                                        <p:cTn id="42"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anim calcmode="lin" valueType="num">
                                      <p:cBhvr>
                                        <p:cTn id="48" dur="500" fill="hold"/>
                                        <p:tgtEl>
                                          <p:spTgt spid="12"/>
                                        </p:tgtEl>
                                        <p:attrNameLst>
                                          <p:attrName>ppt_x</p:attrName>
                                        </p:attrNameLst>
                                      </p:cBhvr>
                                      <p:tavLst>
                                        <p:tav tm="0">
                                          <p:val>
                                            <p:strVal val="#ppt_x"/>
                                          </p:val>
                                        </p:tav>
                                        <p:tav tm="100000">
                                          <p:val>
                                            <p:strVal val="#ppt_x"/>
                                          </p:val>
                                        </p:tav>
                                      </p:tavLst>
                                    </p:anim>
                                    <p:anim calcmode="lin" valueType="num">
                                      <p:cBhvr>
                                        <p:cTn id="4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500"/>
                                        <p:tgtEl>
                                          <p:spTgt spid="9"/>
                                        </p:tgtEl>
                                      </p:cBhvr>
                                    </p:animEffect>
                                    <p:set>
                                      <p:cBhvr>
                                        <p:cTn id="54" dur="1" fill="hold">
                                          <p:stCondLst>
                                            <p:cond delay="499"/>
                                          </p:stCondLst>
                                        </p:cTn>
                                        <p:tgtEl>
                                          <p:spTgt spid="9"/>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10"/>
                                        </p:tgtEl>
                                      </p:cBhvr>
                                    </p:animEffect>
                                    <p:set>
                                      <p:cBhvr>
                                        <p:cTn id="57" dur="1" fill="hold">
                                          <p:stCondLst>
                                            <p:cond delay="499"/>
                                          </p:stCondLst>
                                        </p:cTn>
                                        <p:tgtEl>
                                          <p:spTgt spid="10"/>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11"/>
                                        </p:tgtEl>
                                      </p:cBhvr>
                                    </p:animEffect>
                                    <p:set>
                                      <p:cBhvr>
                                        <p:cTn id="60" dur="1" fill="hold">
                                          <p:stCondLst>
                                            <p:cond delay="499"/>
                                          </p:stCondLst>
                                        </p:cTn>
                                        <p:tgtEl>
                                          <p:spTgt spid="11"/>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500"/>
                                        <p:tgtEl>
                                          <p:spTgt spid="12"/>
                                        </p:tgtEl>
                                      </p:cBhvr>
                                    </p:animEffect>
                                    <p:set>
                                      <p:cBhvr>
                                        <p:cTn id="63" dur="1" fill="hold">
                                          <p:stCondLst>
                                            <p:cond delay="499"/>
                                          </p:stCondLst>
                                        </p:cTn>
                                        <p:tgtEl>
                                          <p:spTgt spid="12"/>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grpId="0" nodeType="click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clrChange>
              <a:clrFrom>
                <a:srgbClr val="FFFFFF"/>
              </a:clrFrom>
              <a:clrTo>
                <a:srgbClr val="FFFFFF">
                  <a:alpha val="0"/>
                </a:srgbClr>
              </a:clrTo>
            </a:clrChange>
            <a:extLst>
              <a:ext uri="{BEBA8EAE-BF5A-486C-A8C5-ECC9F3942E4B}">
                <a14:imgProps xmlns:a14="http://schemas.microsoft.com/office/drawing/2010/main">
                  <a14:imgLayer r:embed="rId2">
                    <a14:imgEffect>
                      <a14:saturation sat="200000"/>
                    </a14:imgEffect>
                  </a14:imgLayer>
                </a14:imgProps>
              </a:ext>
              <a:ext uri="{28A0092B-C50C-407E-A947-70E740481C1C}">
                <a14:useLocalDpi xmlns:a14="http://schemas.microsoft.com/office/drawing/2010/main" val="0"/>
              </a:ext>
            </a:extLst>
          </a:blip>
          <a:stretch>
            <a:fillRect/>
          </a:stretch>
        </p:blipFill>
        <p:spPr>
          <a:xfrm>
            <a:off x="1128451" y="1458973"/>
            <a:ext cx="7284720" cy="2743200"/>
          </a:xfrm>
          <a:prstGeom prst="rect">
            <a:avLst/>
          </a:prstGeom>
        </p:spPr>
      </p:pic>
      <p:cxnSp>
        <p:nvCxnSpPr>
          <p:cNvPr id="18" name="直接连接符 17"/>
          <p:cNvCxnSpPr/>
          <p:nvPr/>
        </p:nvCxnSpPr>
        <p:spPr>
          <a:xfrm flipV="1">
            <a:off x="3242310" y="2696528"/>
            <a:ext cx="48240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264116" y="3108484"/>
            <a:ext cx="214884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502779" y="3451384"/>
            <a:ext cx="30960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433036" y="3047524"/>
            <a:ext cx="4311015" cy="285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 Box 20"/>
          <p:cNvSpPr txBox="1"/>
          <p:nvPr/>
        </p:nvSpPr>
        <p:spPr>
          <a:xfrm>
            <a:off x="769327" y="858265"/>
            <a:ext cx="1854232" cy="391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R="0" lvl="0" indent="0" fontAlgn="auto">
              <a:lnSpc>
                <a:spcPct val="100000"/>
              </a:lnSpc>
              <a:spcBef>
                <a:spcPts val="0"/>
              </a:spcBef>
              <a:spcAft>
                <a:spcPts val="0"/>
              </a:spcAft>
              <a:buClrTx/>
              <a:buSzTx/>
              <a:buFontTx/>
              <a:buNone/>
              <a:defRPr kumimoji="0" sz="3200" b="0" i="0" u="none" strike="noStrike" cap="none" spc="0" normalizeH="0" baseline="0">
                <a:ln>
                  <a:noFill/>
                </a:ln>
                <a:solidFill>
                  <a:srgbClr val="1E2E4F"/>
                </a:solidFill>
                <a:effectLst/>
                <a:uLnTx/>
                <a:uFillTx/>
                <a:latin typeface="华文新魏" panose="02010800040101010101" pitchFamily="2" charset="-122"/>
                <a:ea typeface="华文新魏"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b="1" dirty="0" smtClean="0">
                <a:solidFill>
                  <a:schemeClr val="tx1"/>
                </a:solidFill>
                <a:latin typeface="黑体" panose="02010609060101010101" pitchFamily="49" charset="-122"/>
                <a:ea typeface="黑体" panose="02010609060101010101" pitchFamily="49" charset="-122"/>
              </a:rPr>
              <a:t>5.</a:t>
            </a:r>
            <a:r>
              <a:rPr lang="zh-CN" altLang="en-US" sz="2400" b="1" dirty="0">
                <a:solidFill>
                  <a:schemeClr val="tx1"/>
                </a:solidFill>
                <a:latin typeface="黑体" panose="02010609060101010101" pitchFamily="49" charset="-122"/>
                <a:ea typeface="黑体" panose="02010609060101010101" pitchFamily="49" charset="-122"/>
              </a:rPr>
              <a:t>特点</a:t>
            </a:r>
            <a:endParaRPr lang="zh-CN" altLang="en-US" sz="2400" b="1" dirty="0">
              <a:solidFill>
                <a:schemeClr val="tx1"/>
              </a:solidFill>
              <a:latin typeface="黑体" panose="02010609060101010101" pitchFamily="49" charset="-122"/>
              <a:ea typeface="黑体" panose="02010609060101010101" pitchFamily="49" charset="-122"/>
            </a:endParaRPr>
          </a:p>
        </p:txBody>
      </p:sp>
      <p:sp>
        <p:nvSpPr>
          <p:cNvPr id="8" name="云形标注 7"/>
          <p:cNvSpPr/>
          <p:nvPr/>
        </p:nvSpPr>
        <p:spPr>
          <a:xfrm>
            <a:off x="3372788" y="1054004"/>
            <a:ext cx="5448924" cy="1058165"/>
          </a:xfrm>
          <a:prstGeom prst="cloudCallout">
            <a:avLst>
              <a:gd name="adj1" fmla="val -27336"/>
              <a:gd name="adj2" fmla="val 80698"/>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400" b="1" dirty="0">
                <a:latin typeface="黑体" panose="02010609060101010101" pitchFamily="49" charset="-122"/>
                <a:ea typeface="黑体" panose="02010609060101010101" pitchFamily="49" charset="-122"/>
                <a:sym typeface="+mn-ea"/>
              </a:rPr>
              <a:t>高度集中的计划经济体制</a:t>
            </a:r>
            <a:endParaRPr lang="zh-CN" altLang="en-US" sz="2400" b="1" dirty="0">
              <a:latin typeface="黑体" panose="02010609060101010101" pitchFamily="49" charset="-122"/>
              <a:ea typeface="黑体" panose="02010609060101010101" pitchFamily="49" charset="-122"/>
              <a:sym typeface="+mn-ea"/>
            </a:endParaRPr>
          </a:p>
        </p:txBody>
      </p:sp>
      <p:sp>
        <p:nvSpPr>
          <p:cNvPr id="11" name="云形标注 10"/>
          <p:cNvSpPr/>
          <p:nvPr/>
        </p:nvSpPr>
        <p:spPr>
          <a:xfrm>
            <a:off x="3372788" y="3672840"/>
            <a:ext cx="4504373" cy="923449"/>
          </a:xfrm>
          <a:prstGeom prst="cloudCallout">
            <a:avLst>
              <a:gd name="adj1" fmla="val -34619"/>
              <a:gd name="adj2" fmla="val -74187"/>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50000"/>
              </a:lnSpc>
            </a:pPr>
            <a:r>
              <a:rPr lang="zh-CN" altLang="en-US" sz="2400" b="1" dirty="0">
                <a:latin typeface="黑体" panose="02010609060101010101" pitchFamily="49" charset="-122"/>
                <a:ea typeface="黑体" panose="02010609060101010101" pitchFamily="49" charset="-122"/>
                <a:sym typeface="+mn-ea"/>
              </a:rPr>
              <a:t>高度集权的政治体制</a:t>
            </a:r>
            <a:endParaRPr lang="zh-CN" altLang="en-US" sz="2400" b="1" dirty="0">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1"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p:tgtEl>
                                          <p:spTgt spid="11"/>
                                        </p:tgtEl>
                                        <p:attrNameLst>
                                          <p:attrName>ppt_y</p:attrName>
                                        </p:attrNameLst>
                                      </p:cBhvr>
                                      <p:tavLst>
                                        <p:tav tm="0">
                                          <p:val>
                                            <p:strVal val="#ppt_y-#ppt_h*1.125000"/>
                                          </p:val>
                                        </p:tav>
                                        <p:tav tm="100000">
                                          <p:val>
                                            <p:strVal val="#ppt_y"/>
                                          </p:val>
                                        </p:tav>
                                      </p:tavLst>
                                    </p:anim>
                                    <p:animEffect transition="in" filter="wipe(down)">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0"/>
          <p:cNvSpPr txBox="1"/>
          <p:nvPr/>
        </p:nvSpPr>
        <p:spPr>
          <a:xfrm>
            <a:off x="847869" y="787128"/>
            <a:ext cx="1356629" cy="391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R="0" lvl="0" indent="0" fontAlgn="auto">
              <a:lnSpc>
                <a:spcPct val="100000"/>
              </a:lnSpc>
              <a:spcBef>
                <a:spcPts val="0"/>
              </a:spcBef>
              <a:spcAft>
                <a:spcPts val="0"/>
              </a:spcAft>
              <a:buClrTx/>
              <a:buSzTx/>
              <a:buFontTx/>
              <a:buNone/>
              <a:defRPr kumimoji="0" sz="3600" b="0" i="0" u="none" strike="noStrike" cap="none" spc="0" normalizeH="0" baseline="0">
                <a:ln>
                  <a:noFill/>
                </a:ln>
                <a:solidFill>
                  <a:srgbClr val="1E2E4F"/>
                </a:solidFill>
                <a:effectLst/>
                <a:uLnTx/>
                <a:uFillTx/>
                <a:latin typeface="华文新魏" panose="02010800040101010101" pitchFamily="2" charset="-122"/>
                <a:ea typeface="华文新魏"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defRPr/>
            </a:pPr>
            <a:r>
              <a:rPr lang="en-US" altLang="zh-CN" sz="2400" b="1" dirty="0">
                <a:solidFill>
                  <a:schemeClr val="tx1"/>
                </a:solidFill>
                <a:latin typeface="黑体" panose="02010609060101010101" pitchFamily="49" charset="-122"/>
                <a:ea typeface="黑体" panose="02010609060101010101" pitchFamily="49" charset="-122"/>
              </a:rPr>
              <a:t>6.</a:t>
            </a:r>
            <a:r>
              <a:rPr lang="zh-CN" altLang="en-US" sz="2400" b="1" dirty="0">
                <a:solidFill>
                  <a:schemeClr val="tx1"/>
                </a:solidFill>
                <a:latin typeface="黑体" panose="02010609060101010101" pitchFamily="49" charset="-122"/>
                <a:ea typeface="黑体" panose="02010609060101010101" pitchFamily="49" charset="-122"/>
              </a:rPr>
              <a:t>评价：</a:t>
            </a:r>
            <a:endParaRPr lang="zh-CN" altLang="en-US" sz="2400" b="1" dirty="0">
              <a:solidFill>
                <a:schemeClr val="tx1"/>
              </a:solidFill>
              <a:latin typeface="黑体" panose="02010609060101010101" pitchFamily="49" charset="-122"/>
              <a:ea typeface="黑体" panose="02010609060101010101" pitchFamily="49" charset="-122"/>
            </a:endParaRPr>
          </a:p>
        </p:txBody>
      </p:sp>
      <p:sp>
        <p:nvSpPr>
          <p:cNvPr id="25" name="文本框 24"/>
          <p:cNvSpPr txBox="1"/>
          <p:nvPr/>
        </p:nvSpPr>
        <p:spPr>
          <a:xfrm>
            <a:off x="384005" y="2515450"/>
            <a:ext cx="4195092" cy="2089033"/>
          </a:xfrm>
          <a:custGeom>
            <a:avLst/>
            <a:gdLst>
              <a:gd name="connsiteX0" fmla="*/ 0 w 5593456"/>
              <a:gd name="connsiteY0" fmla="*/ 0 h 2648417"/>
              <a:gd name="connsiteX1" fmla="*/ 755117 w 5593456"/>
              <a:gd name="connsiteY1" fmla="*/ 0 h 2648417"/>
              <a:gd name="connsiteX2" fmla="*/ 1566168 w 5593456"/>
              <a:gd name="connsiteY2" fmla="*/ 0 h 2648417"/>
              <a:gd name="connsiteX3" fmla="*/ 2377219 w 5593456"/>
              <a:gd name="connsiteY3" fmla="*/ 0 h 2648417"/>
              <a:gd name="connsiteX4" fmla="*/ 3188270 w 5593456"/>
              <a:gd name="connsiteY4" fmla="*/ 0 h 2648417"/>
              <a:gd name="connsiteX5" fmla="*/ 3943386 w 5593456"/>
              <a:gd name="connsiteY5" fmla="*/ 0 h 2648417"/>
              <a:gd name="connsiteX6" fmla="*/ 4754438 w 5593456"/>
              <a:gd name="connsiteY6" fmla="*/ 0 h 2648417"/>
              <a:gd name="connsiteX7" fmla="*/ 5593456 w 5593456"/>
              <a:gd name="connsiteY7" fmla="*/ 0 h 2648417"/>
              <a:gd name="connsiteX8" fmla="*/ 5593456 w 5593456"/>
              <a:gd name="connsiteY8" fmla="*/ 662104 h 2648417"/>
              <a:gd name="connsiteX9" fmla="*/ 5593456 w 5593456"/>
              <a:gd name="connsiteY9" fmla="*/ 1271240 h 2648417"/>
              <a:gd name="connsiteX10" fmla="*/ 5593456 w 5593456"/>
              <a:gd name="connsiteY10" fmla="*/ 1959829 h 2648417"/>
              <a:gd name="connsiteX11" fmla="*/ 5593456 w 5593456"/>
              <a:gd name="connsiteY11" fmla="*/ 2648417 h 2648417"/>
              <a:gd name="connsiteX12" fmla="*/ 5062078 w 5593456"/>
              <a:gd name="connsiteY12" fmla="*/ 2648417 h 2648417"/>
              <a:gd name="connsiteX13" fmla="*/ 4530699 w 5593456"/>
              <a:gd name="connsiteY13" fmla="*/ 2648417 h 2648417"/>
              <a:gd name="connsiteX14" fmla="*/ 3831517 w 5593456"/>
              <a:gd name="connsiteY14" fmla="*/ 2648417 h 2648417"/>
              <a:gd name="connsiteX15" fmla="*/ 3188270 w 5593456"/>
              <a:gd name="connsiteY15" fmla="*/ 2648417 h 2648417"/>
              <a:gd name="connsiteX16" fmla="*/ 2433153 w 5593456"/>
              <a:gd name="connsiteY16" fmla="*/ 2648417 h 2648417"/>
              <a:gd name="connsiteX17" fmla="*/ 1845840 w 5593456"/>
              <a:gd name="connsiteY17" fmla="*/ 2648417 h 2648417"/>
              <a:gd name="connsiteX18" fmla="*/ 1258528 w 5593456"/>
              <a:gd name="connsiteY18" fmla="*/ 2648417 h 2648417"/>
              <a:gd name="connsiteX19" fmla="*/ 0 w 5593456"/>
              <a:gd name="connsiteY19" fmla="*/ 2648417 h 2648417"/>
              <a:gd name="connsiteX20" fmla="*/ 0 w 5593456"/>
              <a:gd name="connsiteY20" fmla="*/ 2065765 h 2648417"/>
              <a:gd name="connsiteX21" fmla="*/ 0 w 5593456"/>
              <a:gd name="connsiteY21" fmla="*/ 1350693 h 2648417"/>
              <a:gd name="connsiteX22" fmla="*/ 0 w 5593456"/>
              <a:gd name="connsiteY22" fmla="*/ 741557 h 2648417"/>
              <a:gd name="connsiteX23" fmla="*/ 0 w 5593456"/>
              <a:gd name="connsiteY23" fmla="*/ 0 h 2648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593456" h="2648417" fill="none" extrusionOk="0">
                <a:moveTo>
                  <a:pt x="0" y="0"/>
                </a:moveTo>
                <a:cubicBezTo>
                  <a:pt x="352690" y="32998"/>
                  <a:pt x="537437" y="-8443"/>
                  <a:pt x="755117" y="0"/>
                </a:cubicBezTo>
                <a:cubicBezTo>
                  <a:pt x="972797" y="8443"/>
                  <a:pt x="1226052" y="5037"/>
                  <a:pt x="1566168" y="0"/>
                </a:cubicBezTo>
                <a:cubicBezTo>
                  <a:pt x="1906284" y="-5037"/>
                  <a:pt x="2112269" y="32890"/>
                  <a:pt x="2377219" y="0"/>
                </a:cubicBezTo>
                <a:cubicBezTo>
                  <a:pt x="2642169" y="-32890"/>
                  <a:pt x="2935209" y="-35027"/>
                  <a:pt x="3188270" y="0"/>
                </a:cubicBezTo>
                <a:cubicBezTo>
                  <a:pt x="3441331" y="35027"/>
                  <a:pt x="3660324" y="-14825"/>
                  <a:pt x="3943386" y="0"/>
                </a:cubicBezTo>
                <a:cubicBezTo>
                  <a:pt x="4226448" y="14825"/>
                  <a:pt x="4462439" y="6469"/>
                  <a:pt x="4754438" y="0"/>
                </a:cubicBezTo>
                <a:cubicBezTo>
                  <a:pt x="5046437" y="-6469"/>
                  <a:pt x="5381369" y="22426"/>
                  <a:pt x="5593456" y="0"/>
                </a:cubicBezTo>
                <a:cubicBezTo>
                  <a:pt x="5611639" y="191634"/>
                  <a:pt x="5600520" y="504913"/>
                  <a:pt x="5593456" y="662104"/>
                </a:cubicBezTo>
                <a:cubicBezTo>
                  <a:pt x="5586392" y="819295"/>
                  <a:pt x="5619174" y="1124024"/>
                  <a:pt x="5593456" y="1271240"/>
                </a:cubicBezTo>
                <a:cubicBezTo>
                  <a:pt x="5567738" y="1418456"/>
                  <a:pt x="5598264" y="1785470"/>
                  <a:pt x="5593456" y="1959829"/>
                </a:cubicBezTo>
                <a:cubicBezTo>
                  <a:pt x="5588648" y="2134188"/>
                  <a:pt x="5604027" y="2353906"/>
                  <a:pt x="5593456" y="2648417"/>
                </a:cubicBezTo>
                <a:cubicBezTo>
                  <a:pt x="5367079" y="2656299"/>
                  <a:pt x="5279916" y="2673087"/>
                  <a:pt x="5062078" y="2648417"/>
                </a:cubicBezTo>
                <a:cubicBezTo>
                  <a:pt x="4844240" y="2623747"/>
                  <a:pt x="4778550" y="2669660"/>
                  <a:pt x="4530699" y="2648417"/>
                </a:cubicBezTo>
                <a:cubicBezTo>
                  <a:pt x="4282848" y="2627174"/>
                  <a:pt x="3974217" y="2624626"/>
                  <a:pt x="3831517" y="2648417"/>
                </a:cubicBezTo>
                <a:cubicBezTo>
                  <a:pt x="3688817" y="2672208"/>
                  <a:pt x="3368421" y="2617752"/>
                  <a:pt x="3188270" y="2648417"/>
                </a:cubicBezTo>
                <a:cubicBezTo>
                  <a:pt x="3008119" y="2679082"/>
                  <a:pt x="2757475" y="2630878"/>
                  <a:pt x="2433153" y="2648417"/>
                </a:cubicBezTo>
                <a:cubicBezTo>
                  <a:pt x="2108831" y="2665956"/>
                  <a:pt x="2035955" y="2652275"/>
                  <a:pt x="1845840" y="2648417"/>
                </a:cubicBezTo>
                <a:cubicBezTo>
                  <a:pt x="1655725" y="2644559"/>
                  <a:pt x="1542460" y="2621433"/>
                  <a:pt x="1258528" y="2648417"/>
                </a:cubicBezTo>
                <a:cubicBezTo>
                  <a:pt x="974596" y="2675401"/>
                  <a:pt x="621533" y="2645852"/>
                  <a:pt x="0" y="2648417"/>
                </a:cubicBezTo>
                <a:cubicBezTo>
                  <a:pt x="-1280" y="2505584"/>
                  <a:pt x="-17820" y="2223908"/>
                  <a:pt x="0" y="2065765"/>
                </a:cubicBezTo>
                <a:cubicBezTo>
                  <a:pt x="17820" y="1907622"/>
                  <a:pt x="25800" y="1581268"/>
                  <a:pt x="0" y="1350693"/>
                </a:cubicBezTo>
                <a:cubicBezTo>
                  <a:pt x="-25800" y="1120118"/>
                  <a:pt x="25106" y="1031587"/>
                  <a:pt x="0" y="741557"/>
                </a:cubicBezTo>
                <a:cubicBezTo>
                  <a:pt x="-25106" y="451527"/>
                  <a:pt x="-9434" y="151446"/>
                  <a:pt x="0" y="0"/>
                </a:cubicBezTo>
                <a:close/>
              </a:path>
              <a:path w="5593456" h="2648417" stroke="0" extrusionOk="0">
                <a:moveTo>
                  <a:pt x="0" y="0"/>
                </a:moveTo>
                <a:cubicBezTo>
                  <a:pt x="204101" y="26054"/>
                  <a:pt x="419114" y="-1097"/>
                  <a:pt x="587313" y="0"/>
                </a:cubicBezTo>
                <a:cubicBezTo>
                  <a:pt x="755512" y="1097"/>
                  <a:pt x="1088824" y="-29983"/>
                  <a:pt x="1398364" y="0"/>
                </a:cubicBezTo>
                <a:cubicBezTo>
                  <a:pt x="1707904" y="29983"/>
                  <a:pt x="1792338" y="29311"/>
                  <a:pt x="1985677" y="0"/>
                </a:cubicBezTo>
                <a:cubicBezTo>
                  <a:pt x="2179016" y="-29311"/>
                  <a:pt x="2339900" y="-21811"/>
                  <a:pt x="2572990" y="0"/>
                </a:cubicBezTo>
                <a:cubicBezTo>
                  <a:pt x="2806080" y="21811"/>
                  <a:pt x="2930626" y="9284"/>
                  <a:pt x="3216237" y="0"/>
                </a:cubicBezTo>
                <a:cubicBezTo>
                  <a:pt x="3501848" y="-9284"/>
                  <a:pt x="3730833" y="-6919"/>
                  <a:pt x="3859485" y="0"/>
                </a:cubicBezTo>
                <a:cubicBezTo>
                  <a:pt x="3988137" y="6919"/>
                  <a:pt x="4273536" y="18266"/>
                  <a:pt x="4446798" y="0"/>
                </a:cubicBezTo>
                <a:cubicBezTo>
                  <a:pt x="4620060" y="-18266"/>
                  <a:pt x="5082573" y="43212"/>
                  <a:pt x="5593456" y="0"/>
                </a:cubicBezTo>
                <a:cubicBezTo>
                  <a:pt x="5612676" y="149442"/>
                  <a:pt x="5569341" y="414243"/>
                  <a:pt x="5593456" y="582652"/>
                </a:cubicBezTo>
                <a:cubicBezTo>
                  <a:pt x="5617571" y="751061"/>
                  <a:pt x="5621788" y="1089193"/>
                  <a:pt x="5593456" y="1271240"/>
                </a:cubicBezTo>
                <a:cubicBezTo>
                  <a:pt x="5565124" y="1453287"/>
                  <a:pt x="5599452" y="1769247"/>
                  <a:pt x="5593456" y="1906860"/>
                </a:cubicBezTo>
                <a:cubicBezTo>
                  <a:pt x="5587460" y="2044473"/>
                  <a:pt x="5579518" y="2373534"/>
                  <a:pt x="5593456" y="2648417"/>
                </a:cubicBezTo>
                <a:cubicBezTo>
                  <a:pt x="5330363" y="2665933"/>
                  <a:pt x="5322398" y="2649580"/>
                  <a:pt x="5062078" y="2648417"/>
                </a:cubicBezTo>
                <a:cubicBezTo>
                  <a:pt x="4801758" y="2647254"/>
                  <a:pt x="4699744" y="2626167"/>
                  <a:pt x="4474765" y="2648417"/>
                </a:cubicBezTo>
                <a:cubicBezTo>
                  <a:pt x="4249786" y="2670667"/>
                  <a:pt x="4033455" y="2634542"/>
                  <a:pt x="3719648" y="2648417"/>
                </a:cubicBezTo>
                <a:cubicBezTo>
                  <a:pt x="3405841" y="2662292"/>
                  <a:pt x="3251907" y="2658995"/>
                  <a:pt x="3076401" y="2648417"/>
                </a:cubicBezTo>
                <a:cubicBezTo>
                  <a:pt x="2900895" y="2637839"/>
                  <a:pt x="2652263" y="2626630"/>
                  <a:pt x="2433153" y="2648417"/>
                </a:cubicBezTo>
                <a:cubicBezTo>
                  <a:pt x="2214043" y="2670204"/>
                  <a:pt x="1830207" y="2670970"/>
                  <a:pt x="1678037" y="2648417"/>
                </a:cubicBezTo>
                <a:cubicBezTo>
                  <a:pt x="1525867" y="2625864"/>
                  <a:pt x="1216892" y="2649507"/>
                  <a:pt x="866986" y="2648417"/>
                </a:cubicBezTo>
                <a:cubicBezTo>
                  <a:pt x="517080" y="2647327"/>
                  <a:pt x="399840" y="2665556"/>
                  <a:pt x="0" y="2648417"/>
                </a:cubicBezTo>
                <a:cubicBezTo>
                  <a:pt x="3308" y="2356938"/>
                  <a:pt x="28512" y="2321150"/>
                  <a:pt x="0" y="2012797"/>
                </a:cubicBezTo>
                <a:cubicBezTo>
                  <a:pt x="-28512" y="1704444"/>
                  <a:pt x="5736" y="1678539"/>
                  <a:pt x="0" y="1350693"/>
                </a:cubicBezTo>
                <a:cubicBezTo>
                  <a:pt x="-5736" y="1022847"/>
                  <a:pt x="-23110" y="966158"/>
                  <a:pt x="0" y="715073"/>
                </a:cubicBezTo>
                <a:cubicBezTo>
                  <a:pt x="23110" y="463988"/>
                  <a:pt x="-10552" y="301650"/>
                  <a:pt x="0" y="0"/>
                </a:cubicBezTo>
                <a:close/>
              </a:path>
            </a:pathLst>
          </a:custGeom>
          <a:solidFill>
            <a:srgbClr val="FFFFFF">
              <a:alpha val="20000"/>
            </a:srgbClr>
          </a:solidFill>
          <a:ln w="38100">
            <a:solidFill>
              <a:schemeClr val="accent4">
                <a:lumMod val="20000"/>
                <a:lumOff val="80000"/>
              </a:schemeClr>
            </a:solidFill>
          </a:ln>
        </p:spPr>
        <p:txBody>
          <a:bodyPr wrap="square" lIns="68580" tIns="34290" rIns="68580" bIns="34290">
            <a:spAutoFit/>
          </a:bodyPr>
          <a:lstStyle>
            <a:defPPr>
              <a:defRPr lang="zh-CN"/>
            </a:defPPr>
            <a:lvl1pPr marR="0" lvl="0" indent="0" algn="just" fontAlgn="auto">
              <a:lnSpc>
                <a:spcPct val="100000"/>
              </a:lnSpc>
              <a:spcBef>
                <a:spcPts val="0"/>
              </a:spcBef>
              <a:spcAft>
                <a:spcPts val="0"/>
              </a:spcAft>
              <a:buClrTx/>
              <a:buSzTx/>
              <a:buFontTx/>
              <a:buNone/>
              <a:defRPr kumimoji="0" sz="2800" b="0" i="0" u="none" strike="noStrike" cap="none" spc="0" normalizeH="0" baseline="0">
                <a:ln>
                  <a:noFill/>
                </a:ln>
                <a:solidFill>
                  <a:srgbClr val="1F4E79"/>
                </a:solidFill>
                <a:effectLst/>
                <a:uLnTx/>
                <a:uFillTx/>
                <a:latin typeface="华文楷体" panose="02010600040101010101" pitchFamily="2" charset="-122"/>
                <a:ea typeface="华文楷体" panose="02010600040101010101" pitchFamily="2" charset="-122"/>
              </a:defRPr>
            </a:lvl1pPr>
          </a:lstStyle>
          <a:p>
            <a:pPr>
              <a:lnSpc>
                <a:spcPct val="125000"/>
              </a:lnSpc>
              <a:defRPr/>
            </a:pPr>
            <a:r>
              <a:rPr lang="zh-CN" altLang="en-US" sz="2100" b="1" dirty="0">
                <a:solidFill>
                  <a:schemeClr val="tx1"/>
                </a:solidFill>
                <a:latin typeface="黑体" panose="02010609060101010101" pitchFamily="49" charset="-122"/>
                <a:ea typeface="黑体" panose="02010609060101010101" pitchFamily="49" charset="-122"/>
              </a:rPr>
              <a:t> 材料一：</a:t>
            </a:r>
            <a:r>
              <a:rPr lang="zh-CN" altLang="en-US" sz="2100" dirty="0">
                <a:solidFill>
                  <a:schemeClr val="tx1"/>
                </a:solidFill>
                <a:latin typeface="黑体" panose="02010609060101010101" pitchFamily="49" charset="-122"/>
                <a:ea typeface="黑体" panose="02010609060101010101" pitchFamily="49" charset="-122"/>
              </a:rPr>
              <a:t>斯大林是一个世上无出其右的最大的独裁者，他接过俄国时，俄国只有木犁，而当他撒手人寰时，俄国已经拥有核武器。   </a:t>
            </a:r>
            <a:endParaRPr lang="en-US" altLang="zh-CN" sz="2100" dirty="0">
              <a:solidFill>
                <a:schemeClr val="tx1"/>
              </a:solidFill>
              <a:latin typeface="黑体" panose="02010609060101010101" pitchFamily="49" charset="-122"/>
              <a:ea typeface="黑体" panose="02010609060101010101" pitchFamily="49" charset="-122"/>
            </a:endParaRPr>
          </a:p>
          <a:p>
            <a:pPr algn="r">
              <a:lnSpc>
                <a:spcPct val="125000"/>
              </a:lnSpc>
              <a:defRPr/>
            </a:pPr>
            <a:r>
              <a:rPr lang="en-US" altLang="zh-CN" sz="2100" dirty="0">
                <a:solidFill>
                  <a:schemeClr val="tx1"/>
                </a:solidFill>
                <a:latin typeface="黑体" panose="02010609060101010101" pitchFamily="49" charset="-122"/>
                <a:ea typeface="黑体" panose="02010609060101010101" pitchFamily="49" charset="-122"/>
              </a:rPr>
              <a:t>——</a:t>
            </a:r>
            <a:r>
              <a:rPr lang="zh-CN" altLang="en-US" sz="2100" dirty="0">
                <a:solidFill>
                  <a:schemeClr val="tx1"/>
                </a:solidFill>
                <a:latin typeface="黑体" panose="02010609060101010101" pitchFamily="49" charset="-122"/>
                <a:ea typeface="黑体" panose="02010609060101010101" pitchFamily="49" charset="-122"/>
              </a:rPr>
              <a:t>英国首相丘吉尔</a:t>
            </a:r>
            <a:endParaRPr lang="en-US" altLang="zh-CN" sz="2100" dirty="0">
              <a:solidFill>
                <a:schemeClr val="tx1"/>
              </a:solidFill>
              <a:latin typeface="黑体" panose="02010609060101010101" pitchFamily="49" charset="-122"/>
              <a:ea typeface="黑体" panose="02010609060101010101" pitchFamily="49" charset="-122"/>
            </a:endParaRPr>
          </a:p>
        </p:txBody>
      </p:sp>
      <p:pic>
        <p:nvPicPr>
          <p:cNvPr id="15" name="Picture 2"/>
          <p:cNvPicPr>
            <a:picLocks noChangeAspect="1" noChangeArrowheads="1"/>
          </p:cNvPicPr>
          <p:nvPr/>
        </p:nvPicPr>
        <p:blipFill>
          <a:blip r:embed="rId1"/>
          <a:srcRect/>
          <a:stretch>
            <a:fillRect/>
          </a:stretch>
        </p:blipFill>
        <p:spPr bwMode="auto">
          <a:xfrm>
            <a:off x="4817702" y="3124661"/>
            <a:ext cx="3857652" cy="1538993"/>
          </a:xfrm>
          <a:prstGeom prst="rect">
            <a:avLst/>
          </a:prstGeom>
          <a:noFill/>
          <a:ln w="9525">
            <a:noFill/>
            <a:miter lim="800000"/>
            <a:headEnd/>
            <a:tailEnd/>
          </a:ln>
        </p:spPr>
      </p:pic>
      <p:sp>
        <p:nvSpPr>
          <p:cNvPr id="21" name="文本框 20"/>
          <p:cNvSpPr txBox="1"/>
          <p:nvPr/>
        </p:nvSpPr>
        <p:spPr>
          <a:xfrm>
            <a:off x="4682410" y="2271262"/>
            <a:ext cx="4416113" cy="1109471"/>
          </a:xfrm>
          <a:prstGeom prst="rect">
            <a:avLst/>
          </a:prstGeom>
          <a:noFill/>
        </p:spPr>
        <p:txBody>
          <a:bodyPr wrap="square" lIns="68580" tIns="34290" rIns="68580" bIns="34290">
            <a:spAutoFit/>
          </a:bodyPr>
          <a:lstStyle/>
          <a:p>
            <a:pPr>
              <a:lnSpc>
                <a:spcPct val="125000"/>
              </a:lnSpc>
              <a:defRPr/>
            </a:pPr>
            <a:r>
              <a:rPr lang="zh-CN" altLang="en-US" sz="2100" dirty="0">
                <a:latin typeface="黑体" panose="02010609060101010101" pitchFamily="49" charset="-122"/>
                <a:ea typeface="黑体" panose="02010609060101010101" pitchFamily="49" charset="-122"/>
              </a:rPr>
              <a:t> </a:t>
            </a:r>
            <a:r>
              <a:rPr lang="zh-CN" altLang="en-US" sz="2100" b="1" dirty="0">
                <a:latin typeface="黑体" panose="02010609060101010101" pitchFamily="49" charset="-122"/>
                <a:ea typeface="黑体" panose="02010609060101010101" pitchFamily="49" charset="-122"/>
              </a:rPr>
              <a:t>材料二：</a:t>
            </a:r>
            <a:r>
              <a:rPr lang="zh-CN" altLang="en-US" sz="2100" dirty="0">
                <a:latin typeface="黑体" panose="02010609060101010101" pitchFamily="49" charset="-122"/>
                <a:ea typeface="黑体" panose="02010609060101010101" pitchFamily="49" charset="-122"/>
              </a:rPr>
              <a:t>苏联工业总产值占</a:t>
            </a:r>
            <a:r>
              <a:rPr lang="zh-CN" altLang="en-US" sz="2100" dirty="0" smtClean="0">
                <a:latin typeface="黑体" panose="02010609060101010101" pitchFamily="49" charset="-122"/>
                <a:ea typeface="黑体" panose="02010609060101010101" pitchFamily="49" charset="-122"/>
              </a:rPr>
              <a:t>国民</a:t>
            </a:r>
            <a:endParaRPr lang="en-US" altLang="zh-CN" sz="2100" dirty="0" smtClean="0">
              <a:latin typeface="黑体" panose="02010609060101010101" pitchFamily="49" charset="-122"/>
              <a:ea typeface="黑体" panose="02010609060101010101" pitchFamily="49" charset="-122"/>
            </a:endParaRPr>
          </a:p>
          <a:p>
            <a:pPr>
              <a:lnSpc>
                <a:spcPct val="125000"/>
              </a:lnSpc>
              <a:defRPr/>
            </a:pPr>
            <a:r>
              <a:rPr lang="zh-CN" altLang="en-US" sz="2100" dirty="0" smtClean="0">
                <a:latin typeface="黑体" panose="02010609060101010101" pitchFamily="49" charset="-122"/>
                <a:ea typeface="黑体" panose="02010609060101010101" pitchFamily="49" charset="-122"/>
              </a:rPr>
              <a:t>经济</a:t>
            </a:r>
            <a:r>
              <a:rPr lang="zh-CN" altLang="en-US" sz="2100" dirty="0">
                <a:latin typeface="黑体" panose="02010609060101010101" pitchFamily="49" charset="-122"/>
                <a:ea typeface="黑体" panose="02010609060101010101" pitchFamily="49" charset="-122"/>
              </a:rPr>
              <a:t>总产值的比重变化示意图</a:t>
            </a:r>
            <a:endParaRPr lang="zh-CN" altLang="en-US" sz="2100" dirty="0">
              <a:latin typeface="黑体" panose="02010609060101010101" pitchFamily="49" charset="-122"/>
              <a:ea typeface="黑体" panose="02010609060101010101" pitchFamily="49" charset="-122"/>
            </a:endParaRPr>
          </a:p>
          <a:p>
            <a:pPr>
              <a:lnSpc>
                <a:spcPct val="125000"/>
              </a:lnSpc>
              <a:defRPr/>
            </a:pPr>
            <a:endParaRPr lang="zh-CN" altLang="en-US" dirty="0">
              <a:latin typeface="黑体" panose="02010609060101010101" pitchFamily="49" charset="-122"/>
              <a:ea typeface="黑体" panose="02010609060101010101" pitchFamily="49" charset="-122"/>
            </a:endParaRPr>
          </a:p>
        </p:txBody>
      </p:sp>
      <p:sp>
        <p:nvSpPr>
          <p:cNvPr id="17" name="文本框 16"/>
          <p:cNvSpPr txBox="1"/>
          <p:nvPr/>
        </p:nvSpPr>
        <p:spPr>
          <a:xfrm>
            <a:off x="2088258" y="797422"/>
            <a:ext cx="1997869" cy="438581"/>
          </a:xfrm>
          <a:prstGeom prst="rect">
            <a:avLst/>
          </a:prstGeom>
          <a:noFill/>
        </p:spPr>
        <p:txBody>
          <a:bodyPr wrap="square" lIns="68580" tIns="34290" rIns="68580" bIns="34290">
            <a:spAutoFit/>
          </a:bodyPr>
          <a:lstStyle>
            <a:defPPr>
              <a:defRPr lang="zh-CN"/>
            </a:defPPr>
            <a:lvl1pPr marR="0" lvl="0" indent="0" fontAlgn="auto">
              <a:lnSpc>
                <a:spcPct val="100000"/>
              </a:lnSpc>
              <a:spcBef>
                <a:spcPts val="0"/>
              </a:spcBef>
              <a:spcAft>
                <a:spcPts val="0"/>
              </a:spcAft>
              <a:buClrTx/>
              <a:buSzTx/>
              <a:buFontTx/>
              <a:buNone/>
              <a:defRPr kumimoji="0" sz="3200" b="0" i="0" u="none" strike="noStrike" cap="none" spc="0" normalizeH="0" baseline="0">
                <a:ln>
                  <a:noFill/>
                </a:ln>
                <a:solidFill>
                  <a:prstClr val="black"/>
                </a:solidFill>
                <a:effectLst/>
                <a:uLnTx/>
                <a:uFillTx/>
                <a:latin typeface="华文中宋" panose="02010600040101010101" pitchFamily="2" charset="-122"/>
                <a:ea typeface="华文中宋" panose="02010600040101010101" pitchFamily="2" charset="-122"/>
              </a:defRPr>
            </a:lvl1pPr>
          </a:lstStyle>
          <a:p>
            <a:pPr>
              <a:defRPr/>
            </a:pPr>
            <a:r>
              <a:rPr lang="zh-CN" altLang="en-US" sz="2400" b="1" dirty="0">
                <a:solidFill>
                  <a:srgbClr val="C00000"/>
                </a:solidFill>
                <a:latin typeface="黑体" panose="02010609060101010101" pitchFamily="49" charset="-122"/>
                <a:ea typeface="黑体" panose="02010609060101010101" pitchFamily="49" charset="-122"/>
              </a:rPr>
              <a:t>①积极影响：</a:t>
            </a:r>
            <a:endParaRPr lang="zh-CN" altLang="en-US" sz="2400" b="1" dirty="0">
              <a:latin typeface="黑体" panose="02010609060101010101" pitchFamily="49" charset="-122"/>
              <a:ea typeface="黑体" panose="02010609060101010101" pitchFamily="49" charset="-122"/>
            </a:endParaRPr>
          </a:p>
        </p:txBody>
      </p:sp>
      <p:sp>
        <p:nvSpPr>
          <p:cNvPr id="26" name="文本框 25"/>
          <p:cNvSpPr txBox="1"/>
          <p:nvPr/>
        </p:nvSpPr>
        <p:spPr>
          <a:xfrm>
            <a:off x="689467" y="1333079"/>
            <a:ext cx="7985887" cy="929100"/>
          </a:xfrm>
          <a:prstGeom prst="rect">
            <a:avLst/>
          </a:prstGeom>
          <a:noFill/>
        </p:spPr>
        <p:txBody>
          <a:bodyPr wrap="square" lIns="68580" tIns="34290" rIns="68580" bIns="34290">
            <a:spAutoFit/>
          </a:bodyPr>
          <a:lstStyle/>
          <a:p>
            <a:pPr>
              <a:lnSpc>
                <a:spcPct val="125000"/>
              </a:lnSpc>
              <a:defRPr/>
            </a:pPr>
            <a:r>
              <a:rPr lang="zh-CN" altLang="en-US" sz="2400" b="1" dirty="0">
                <a:solidFill>
                  <a:prstClr val="black"/>
                </a:solidFill>
                <a:latin typeface="黑体" panose="02010609060101010101" pitchFamily="49" charset="-122"/>
                <a:ea typeface="黑体" panose="02010609060101010101" pitchFamily="49" charset="-122"/>
              </a:rPr>
              <a:t>在特定的历史条件下促进了苏联经济社会快速发展，也为苏联军民夺取反法西斯战争胜利发挥了重要作用。</a:t>
            </a:r>
            <a:endParaRPr lang="zh-CN" altLang="en-US" sz="2400" b="1" dirty="0">
              <a:solidFill>
                <a:prstClr val="black"/>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ppt_x"/>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1" grpId="0"/>
      <p:bldP spid="2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0"/>
          <p:cNvSpPr txBox="1"/>
          <p:nvPr/>
        </p:nvSpPr>
        <p:spPr>
          <a:xfrm>
            <a:off x="847869" y="787128"/>
            <a:ext cx="1356629" cy="391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R="0" lvl="0" indent="0" fontAlgn="auto">
              <a:lnSpc>
                <a:spcPct val="100000"/>
              </a:lnSpc>
              <a:spcBef>
                <a:spcPts val="0"/>
              </a:spcBef>
              <a:spcAft>
                <a:spcPts val="0"/>
              </a:spcAft>
              <a:buClrTx/>
              <a:buSzTx/>
              <a:buFontTx/>
              <a:buNone/>
              <a:defRPr kumimoji="0" sz="3600" b="0" i="0" u="none" strike="noStrike" cap="none" spc="0" normalizeH="0" baseline="0">
                <a:ln>
                  <a:noFill/>
                </a:ln>
                <a:solidFill>
                  <a:srgbClr val="1E2E4F"/>
                </a:solidFill>
                <a:effectLst/>
                <a:uLnTx/>
                <a:uFillTx/>
                <a:latin typeface="华文新魏" panose="02010800040101010101" pitchFamily="2" charset="-122"/>
                <a:ea typeface="华文新魏"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defRPr/>
            </a:pPr>
            <a:r>
              <a:rPr lang="en-US" altLang="zh-CN" sz="2400" b="1" dirty="0">
                <a:solidFill>
                  <a:schemeClr val="tx1"/>
                </a:solidFill>
                <a:latin typeface="黑体" panose="02010609060101010101" pitchFamily="49" charset="-122"/>
                <a:ea typeface="黑体" panose="02010609060101010101" pitchFamily="49" charset="-122"/>
              </a:rPr>
              <a:t>6.</a:t>
            </a:r>
            <a:r>
              <a:rPr lang="zh-CN" altLang="en-US" sz="2400" b="1" dirty="0">
                <a:solidFill>
                  <a:schemeClr val="tx1"/>
                </a:solidFill>
                <a:latin typeface="黑体" panose="02010609060101010101" pitchFamily="49" charset="-122"/>
                <a:ea typeface="黑体" panose="02010609060101010101" pitchFamily="49" charset="-122"/>
              </a:rPr>
              <a:t>评价：</a:t>
            </a:r>
            <a:endParaRPr lang="zh-CN" altLang="en-US" sz="2400" b="1" dirty="0">
              <a:solidFill>
                <a:schemeClr val="tx1"/>
              </a:solidFill>
              <a:latin typeface="黑体" panose="02010609060101010101" pitchFamily="49" charset="-122"/>
              <a:ea typeface="黑体" panose="02010609060101010101" pitchFamily="49" charset="-122"/>
            </a:endParaRPr>
          </a:p>
        </p:txBody>
      </p:sp>
      <p:sp>
        <p:nvSpPr>
          <p:cNvPr id="4" name="文本框 12"/>
          <p:cNvSpPr txBox="1"/>
          <p:nvPr/>
        </p:nvSpPr>
        <p:spPr>
          <a:xfrm>
            <a:off x="2052598" y="787128"/>
            <a:ext cx="1997869" cy="438581"/>
          </a:xfrm>
          <a:prstGeom prst="rect">
            <a:avLst/>
          </a:prstGeom>
          <a:noFill/>
        </p:spPr>
        <p:txBody>
          <a:bodyPr wrap="square" lIns="68580" tIns="34290" rIns="68580" bIns="34290">
            <a:spAutoFit/>
          </a:bodyPr>
          <a:lstStyle>
            <a:defPPr>
              <a:defRPr lang="zh-CN"/>
            </a:defPPr>
            <a:lvl1pPr marR="0" lvl="0" indent="0" fontAlgn="auto">
              <a:lnSpc>
                <a:spcPct val="100000"/>
              </a:lnSpc>
              <a:spcBef>
                <a:spcPts val="0"/>
              </a:spcBef>
              <a:spcAft>
                <a:spcPts val="0"/>
              </a:spcAft>
              <a:buClrTx/>
              <a:buSzTx/>
              <a:buFontTx/>
              <a:buNone/>
              <a:defRPr kumimoji="0" sz="3200" b="0" i="0" u="none" strike="noStrike" cap="none" spc="0" normalizeH="0" baseline="0">
                <a:ln>
                  <a:noFill/>
                </a:ln>
                <a:solidFill>
                  <a:srgbClr val="C00000"/>
                </a:solidFill>
                <a:effectLst/>
                <a:uLnTx/>
                <a:uFillTx/>
                <a:latin typeface="华文中宋" panose="02010600040101010101" pitchFamily="2" charset="-122"/>
                <a:ea typeface="华文中宋" panose="02010600040101010101" pitchFamily="2" charset="-122"/>
              </a:defRPr>
            </a:lvl1pPr>
          </a:lstStyle>
          <a:p>
            <a:pPr>
              <a:defRPr/>
            </a:pPr>
            <a:r>
              <a:rPr lang="zh-CN" altLang="en-US" sz="2400" b="1" dirty="0">
                <a:latin typeface="黑体" panose="02010609060101010101" pitchFamily="49" charset="-122"/>
                <a:ea typeface="黑体" panose="02010609060101010101" pitchFamily="49" charset="-122"/>
              </a:rPr>
              <a:t>②消极影响：</a:t>
            </a:r>
            <a:endParaRPr lang="zh-CN" altLang="en-US" sz="2400" b="1" dirty="0">
              <a:latin typeface="黑体" panose="02010609060101010101" pitchFamily="49" charset="-122"/>
              <a:ea typeface="黑体" panose="02010609060101010101" pitchFamily="49" charset="-122"/>
            </a:endParaRPr>
          </a:p>
        </p:txBody>
      </p:sp>
      <p:pic>
        <p:nvPicPr>
          <p:cNvPr id="5" name="图片 4"/>
          <p:cNvPicPr>
            <a:picLocks noChangeAspect="1"/>
          </p:cNvPicPr>
          <p:nvPr/>
        </p:nvPicPr>
        <p:blipFill>
          <a:blip r:embed="rId1">
            <a:extLst>
              <a:ext uri="{BEBA8EAE-BF5A-486C-A8C5-ECC9F3942E4B}">
                <a14:imgProps xmlns:a14="http://schemas.microsoft.com/office/drawing/2010/main">
                  <a14:imgLayer r:embed="rId2">
                    <a14:imgEffect>
                      <a14:backgroundRemoval t="2244" b="97436" l="2315" r="93519">
                        <a14:foregroundMark x1="51852" y1="2564" x2="48611" y2="33974"/>
                        <a14:foregroundMark x1="53704" y1="12500" x2="79167" y2="44551"/>
                        <a14:foregroundMark x1="79167" y1="44551" x2="80229" y2="53744"/>
                        <a14:foregroundMark x1="85664" y1="68672" x2="94444" y2="83974"/>
                        <a14:foregroundMark x1="69907" y1="26282" x2="74802" y2="54068"/>
                        <a14:foregroundMark x1="16667" y1="63141" x2="12500" y2="96474"/>
                        <a14:foregroundMark x1="9259" y1="29167" x2="2315" y2="29167"/>
                        <a14:foregroundMark x1="16667" y1="89423" x2="24074" y2="97436"/>
                        <a14:foregroundMark x1="11574" y1="25321" x2="6481" y2="29167"/>
                        <a14:foregroundMark x1="6481" y1="22756" x2="12500" y2="22756"/>
                        <a14:backgroundMark x1="39352" y1="61859" x2="36111" y2="79167"/>
                        <a14:backgroundMark x1="36111" y1="79167" x2="38889" y2="62821"/>
                        <a14:backgroundMark x1="38889" y1="62821" x2="36574" y2="60897"/>
                        <a14:backgroundMark x1="73148" y1="54167" x2="77315" y2="87500"/>
                        <a14:backgroundMark x1="77315" y1="87500" x2="78704" y2="69872"/>
                        <a14:backgroundMark x1="78704" y1="69872" x2="73148" y2="56731"/>
                      </a14:backgroundRemoval>
                    </a14:imgEffect>
                    <a14:imgEffect>
                      <a14:sharpenSoften amount="50000"/>
                    </a14:imgEffect>
                  </a14:imgLayer>
                </a14:imgProps>
              </a:ext>
            </a:extLst>
          </a:blip>
          <a:stretch>
            <a:fillRect/>
          </a:stretch>
        </p:blipFill>
        <p:spPr>
          <a:xfrm>
            <a:off x="444973" y="2734401"/>
            <a:ext cx="1436609" cy="2075102"/>
          </a:xfrm>
          <a:prstGeom prst="rect">
            <a:avLst/>
          </a:prstGeom>
        </p:spPr>
      </p:pic>
      <p:sp>
        <p:nvSpPr>
          <p:cNvPr id="6" name="文本框 8"/>
          <p:cNvSpPr txBox="1"/>
          <p:nvPr/>
        </p:nvSpPr>
        <p:spPr>
          <a:xfrm>
            <a:off x="256066" y="1986513"/>
            <a:ext cx="3728933" cy="684803"/>
          </a:xfrm>
          <a:prstGeom prst="rect">
            <a:avLst/>
          </a:prstGeom>
          <a:noFill/>
        </p:spPr>
        <p:txBody>
          <a:bodyPr wrap="square" lIns="68580" tIns="34290" rIns="68580" bIns="34290">
            <a:spAutoFit/>
          </a:bodyPr>
          <a:lstStyle/>
          <a:p>
            <a:pPr>
              <a:defRPr/>
            </a:pPr>
            <a:r>
              <a:rPr lang="zh-CN" altLang="en-US" sz="2000" dirty="0">
                <a:latin typeface="黑体" panose="02010609060101010101" pitchFamily="49" charset="-122"/>
                <a:ea typeface="黑体" panose="02010609060101010101" pitchFamily="49" charset="-122"/>
              </a:rPr>
              <a:t> 材料三：</a:t>
            </a:r>
            <a:endParaRPr lang="en-US" altLang="zh-CN" sz="2000" dirty="0">
              <a:latin typeface="黑体" panose="02010609060101010101" pitchFamily="49" charset="-122"/>
              <a:ea typeface="黑体" panose="02010609060101010101" pitchFamily="49" charset="-122"/>
            </a:endParaRPr>
          </a:p>
          <a:p>
            <a:pPr algn="ctr">
              <a:defRPr/>
            </a:pPr>
            <a:r>
              <a:rPr lang="zh-CN" altLang="en-US" sz="2000" dirty="0">
                <a:latin typeface="黑体" panose="02010609060101010101" pitchFamily="49" charset="-122"/>
                <a:ea typeface="黑体" panose="02010609060101010101" pitchFamily="49" charset="-122"/>
              </a:rPr>
              <a:t>漫画</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跛脚的巨人 片面的经济</a:t>
            </a:r>
            <a:r>
              <a:rPr lang="en-US" altLang="zh-CN" sz="2000" dirty="0">
                <a:latin typeface="黑体" panose="02010609060101010101" pitchFamily="49" charset="-122"/>
                <a:ea typeface="黑体" panose="02010609060101010101" pitchFamily="49" charset="-122"/>
              </a:rPr>
              <a:t>》</a:t>
            </a:r>
            <a:endParaRPr lang="zh-CN" altLang="en-US" sz="2000" dirty="0">
              <a:latin typeface="黑体" panose="02010609060101010101" pitchFamily="49" charset="-122"/>
              <a:ea typeface="黑体" panose="02010609060101010101" pitchFamily="49" charset="-122"/>
            </a:endParaRPr>
          </a:p>
        </p:txBody>
      </p:sp>
      <p:sp>
        <p:nvSpPr>
          <p:cNvPr id="7" name="文本框 18"/>
          <p:cNvSpPr txBox="1"/>
          <p:nvPr/>
        </p:nvSpPr>
        <p:spPr>
          <a:xfrm>
            <a:off x="1881582" y="2848557"/>
            <a:ext cx="969496" cy="2122039"/>
          </a:xfrm>
          <a:prstGeom prst="rect">
            <a:avLst/>
          </a:prstGeom>
          <a:solidFill>
            <a:srgbClr val="FFFFFF"/>
          </a:solidFill>
          <a:effectLst>
            <a:softEdge rad="635000"/>
          </a:effectLst>
        </p:spPr>
        <p:txBody>
          <a:bodyPr vert="eaVert" wrap="square" lIns="68580" tIns="34290" rIns="68580" bIns="34290">
            <a:spAutoFit/>
          </a:bodyPr>
          <a:lstStyle/>
          <a:p>
            <a:pPr>
              <a:defRPr/>
            </a:pPr>
            <a:r>
              <a:rPr lang="zh-CN" altLang="en-US" sz="2700" dirty="0">
                <a:solidFill>
                  <a:srgbClr val="C00000"/>
                </a:solidFill>
                <a:latin typeface="黑体" panose="02010609060101010101" pitchFamily="49" charset="-122"/>
                <a:ea typeface="黑体" panose="02010609060101010101" pitchFamily="49" charset="-122"/>
              </a:rPr>
              <a:t>农轻重比例严重失调</a:t>
            </a:r>
            <a:endParaRPr lang="zh-CN" altLang="en-US" sz="2700" dirty="0">
              <a:solidFill>
                <a:srgbClr val="C00000"/>
              </a:solidFill>
              <a:latin typeface="黑体" panose="02010609060101010101" pitchFamily="49" charset="-122"/>
              <a:ea typeface="黑体" panose="02010609060101010101" pitchFamily="49" charset="-122"/>
            </a:endParaRPr>
          </a:p>
        </p:txBody>
      </p:sp>
      <p:sp>
        <p:nvSpPr>
          <p:cNvPr id="8" name="文本框 21"/>
          <p:cNvSpPr txBox="1"/>
          <p:nvPr/>
        </p:nvSpPr>
        <p:spPr>
          <a:xfrm>
            <a:off x="3984999" y="2050909"/>
            <a:ext cx="4865489" cy="2654573"/>
          </a:xfrm>
          <a:custGeom>
            <a:avLst/>
            <a:gdLst>
              <a:gd name="connsiteX0" fmla="*/ 0 w 6487318"/>
              <a:gd name="connsiteY0" fmla="*/ 0 h 3539430"/>
              <a:gd name="connsiteX1" fmla="*/ 583859 w 6487318"/>
              <a:gd name="connsiteY1" fmla="*/ 0 h 3539430"/>
              <a:gd name="connsiteX2" fmla="*/ 1167717 w 6487318"/>
              <a:gd name="connsiteY2" fmla="*/ 0 h 3539430"/>
              <a:gd name="connsiteX3" fmla="*/ 1751576 w 6487318"/>
              <a:gd name="connsiteY3" fmla="*/ 0 h 3539430"/>
              <a:gd name="connsiteX4" fmla="*/ 2335434 w 6487318"/>
              <a:gd name="connsiteY4" fmla="*/ 0 h 3539430"/>
              <a:gd name="connsiteX5" fmla="*/ 3113913 w 6487318"/>
              <a:gd name="connsiteY5" fmla="*/ 0 h 3539430"/>
              <a:gd name="connsiteX6" fmla="*/ 3762644 w 6487318"/>
              <a:gd name="connsiteY6" fmla="*/ 0 h 3539430"/>
              <a:gd name="connsiteX7" fmla="*/ 4541123 w 6487318"/>
              <a:gd name="connsiteY7" fmla="*/ 0 h 3539430"/>
              <a:gd name="connsiteX8" fmla="*/ 5189854 w 6487318"/>
              <a:gd name="connsiteY8" fmla="*/ 0 h 3539430"/>
              <a:gd name="connsiteX9" fmla="*/ 5773713 w 6487318"/>
              <a:gd name="connsiteY9" fmla="*/ 0 h 3539430"/>
              <a:gd name="connsiteX10" fmla="*/ 6487318 w 6487318"/>
              <a:gd name="connsiteY10" fmla="*/ 0 h 3539430"/>
              <a:gd name="connsiteX11" fmla="*/ 6487318 w 6487318"/>
              <a:gd name="connsiteY11" fmla="*/ 483722 h 3539430"/>
              <a:gd name="connsiteX12" fmla="*/ 6487318 w 6487318"/>
              <a:gd name="connsiteY12" fmla="*/ 1144416 h 3539430"/>
              <a:gd name="connsiteX13" fmla="*/ 6487318 w 6487318"/>
              <a:gd name="connsiteY13" fmla="*/ 1628138 h 3539430"/>
              <a:gd name="connsiteX14" fmla="*/ 6487318 w 6487318"/>
              <a:gd name="connsiteY14" fmla="*/ 2218043 h 3539430"/>
              <a:gd name="connsiteX15" fmla="*/ 6487318 w 6487318"/>
              <a:gd name="connsiteY15" fmla="*/ 2878736 h 3539430"/>
              <a:gd name="connsiteX16" fmla="*/ 6487318 w 6487318"/>
              <a:gd name="connsiteY16" fmla="*/ 3539430 h 3539430"/>
              <a:gd name="connsiteX17" fmla="*/ 5903459 w 6487318"/>
              <a:gd name="connsiteY17" fmla="*/ 3539430 h 3539430"/>
              <a:gd name="connsiteX18" fmla="*/ 5384474 w 6487318"/>
              <a:gd name="connsiteY18" fmla="*/ 3539430 h 3539430"/>
              <a:gd name="connsiteX19" fmla="*/ 4605996 w 6487318"/>
              <a:gd name="connsiteY19" fmla="*/ 3539430 h 3539430"/>
              <a:gd name="connsiteX20" fmla="*/ 4022137 w 6487318"/>
              <a:gd name="connsiteY20" fmla="*/ 3539430 h 3539430"/>
              <a:gd name="connsiteX21" fmla="*/ 3568025 w 6487318"/>
              <a:gd name="connsiteY21" fmla="*/ 3539430 h 3539430"/>
              <a:gd name="connsiteX22" fmla="*/ 2854420 w 6487318"/>
              <a:gd name="connsiteY22" fmla="*/ 3539430 h 3539430"/>
              <a:gd name="connsiteX23" fmla="*/ 2335434 w 6487318"/>
              <a:gd name="connsiteY23" fmla="*/ 3539430 h 3539430"/>
              <a:gd name="connsiteX24" fmla="*/ 1751576 w 6487318"/>
              <a:gd name="connsiteY24" fmla="*/ 3539430 h 3539430"/>
              <a:gd name="connsiteX25" fmla="*/ 1232590 w 6487318"/>
              <a:gd name="connsiteY25" fmla="*/ 3539430 h 3539430"/>
              <a:gd name="connsiteX26" fmla="*/ 648732 w 6487318"/>
              <a:gd name="connsiteY26" fmla="*/ 3539430 h 3539430"/>
              <a:gd name="connsiteX27" fmla="*/ 0 w 6487318"/>
              <a:gd name="connsiteY27" fmla="*/ 3539430 h 3539430"/>
              <a:gd name="connsiteX28" fmla="*/ 0 w 6487318"/>
              <a:gd name="connsiteY28" fmla="*/ 2949525 h 3539430"/>
              <a:gd name="connsiteX29" fmla="*/ 0 w 6487318"/>
              <a:gd name="connsiteY29" fmla="*/ 2288831 h 3539430"/>
              <a:gd name="connsiteX30" fmla="*/ 0 w 6487318"/>
              <a:gd name="connsiteY30" fmla="*/ 1698926 h 3539430"/>
              <a:gd name="connsiteX31" fmla="*/ 0 w 6487318"/>
              <a:gd name="connsiteY31" fmla="*/ 1179810 h 3539430"/>
              <a:gd name="connsiteX32" fmla="*/ 0 w 6487318"/>
              <a:gd name="connsiteY32" fmla="*/ 660694 h 3539430"/>
              <a:gd name="connsiteX33" fmla="*/ 0 w 6487318"/>
              <a:gd name="connsiteY33" fmla="*/ 0 h 353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487318" h="3539430" fill="none" extrusionOk="0">
                <a:moveTo>
                  <a:pt x="0" y="0"/>
                </a:moveTo>
                <a:cubicBezTo>
                  <a:pt x="148389" y="27480"/>
                  <a:pt x="302996" y="4038"/>
                  <a:pt x="583859" y="0"/>
                </a:cubicBezTo>
                <a:cubicBezTo>
                  <a:pt x="864722" y="-4038"/>
                  <a:pt x="916332" y="-24132"/>
                  <a:pt x="1167717" y="0"/>
                </a:cubicBezTo>
                <a:cubicBezTo>
                  <a:pt x="1419102" y="24132"/>
                  <a:pt x="1490254" y="10551"/>
                  <a:pt x="1751576" y="0"/>
                </a:cubicBezTo>
                <a:cubicBezTo>
                  <a:pt x="2012898" y="-10551"/>
                  <a:pt x="2199364" y="9731"/>
                  <a:pt x="2335434" y="0"/>
                </a:cubicBezTo>
                <a:cubicBezTo>
                  <a:pt x="2471504" y="-9731"/>
                  <a:pt x="2913647" y="-14331"/>
                  <a:pt x="3113913" y="0"/>
                </a:cubicBezTo>
                <a:cubicBezTo>
                  <a:pt x="3314179" y="14331"/>
                  <a:pt x="3461131" y="-1444"/>
                  <a:pt x="3762644" y="0"/>
                </a:cubicBezTo>
                <a:cubicBezTo>
                  <a:pt x="4064157" y="1444"/>
                  <a:pt x="4207027" y="11537"/>
                  <a:pt x="4541123" y="0"/>
                </a:cubicBezTo>
                <a:cubicBezTo>
                  <a:pt x="4875219" y="-11537"/>
                  <a:pt x="5030169" y="11032"/>
                  <a:pt x="5189854" y="0"/>
                </a:cubicBezTo>
                <a:cubicBezTo>
                  <a:pt x="5349539" y="-11032"/>
                  <a:pt x="5637367" y="18172"/>
                  <a:pt x="5773713" y="0"/>
                </a:cubicBezTo>
                <a:cubicBezTo>
                  <a:pt x="5910059" y="-18172"/>
                  <a:pt x="6232839" y="5337"/>
                  <a:pt x="6487318" y="0"/>
                </a:cubicBezTo>
                <a:cubicBezTo>
                  <a:pt x="6502033" y="128501"/>
                  <a:pt x="6473938" y="308656"/>
                  <a:pt x="6487318" y="483722"/>
                </a:cubicBezTo>
                <a:cubicBezTo>
                  <a:pt x="6500698" y="658788"/>
                  <a:pt x="6479972" y="901999"/>
                  <a:pt x="6487318" y="1144416"/>
                </a:cubicBezTo>
                <a:cubicBezTo>
                  <a:pt x="6494664" y="1386833"/>
                  <a:pt x="6499758" y="1433412"/>
                  <a:pt x="6487318" y="1628138"/>
                </a:cubicBezTo>
                <a:cubicBezTo>
                  <a:pt x="6474878" y="1822864"/>
                  <a:pt x="6508662" y="1992398"/>
                  <a:pt x="6487318" y="2218043"/>
                </a:cubicBezTo>
                <a:cubicBezTo>
                  <a:pt x="6465974" y="2443688"/>
                  <a:pt x="6476263" y="2557891"/>
                  <a:pt x="6487318" y="2878736"/>
                </a:cubicBezTo>
                <a:cubicBezTo>
                  <a:pt x="6498373" y="3199581"/>
                  <a:pt x="6508724" y="3404203"/>
                  <a:pt x="6487318" y="3539430"/>
                </a:cubicBezTo>
                <a:cubicBezTo>
                  <a:pt x="6318068" y="3531068"/>
                  <a:pt x="6146508" y="3517133"/>
                  <a:pt x="5903459" y="3539430"/>
                </a:cubicBezTo>
                <a:cubicBezTo>
                  <a:pt x="5660410" y="3561727"/>
                  <a:pt x="5612486" y="3516203"/>
                  <a:pt x="5384474" y="3539430"/>
                </a:cubicBezTo>
                <a:cubicBezTo>
                  <a:pt x="5156463" y="3562657"/>
                  <a:pt x="4909656" y="3514165"/>
                  <a:pt x="4605996" y="3539430"/>
                </a:cubicBezTo>
                <a:cubicBezTo>
                  <a:pt x="4302336" y="3564695"/>
                  <a:pt x="4227522" y="3534001"/>
                  <a:pt x="4022137" y="3539430"/>
                </a:cubicBezTo>
                <a:cubicBezTo>
                  <a:pt x="3816752" y="3544859"/>
                  <a:pt x="3741726" y="3517689"/>
                  <a:pt x="3568025" y="3539430"/>
                </a:cubicBezTo>
                <a:cubicBezTo>
                  <a:pt x="3394324" y="3561171"/>
                  <a:pt x="3006250" y="3550174"/>
                  <a:pt x="2854420" y="3539430"/>
                </a:cubicBezTo>
                <a:cubicBezTo>
                  <a:pt x="2702591" y="3528686"/>
                  <a:pt x="2581021" y="3534638"/>
                  <a:pt x="2335434" y="3539430"/>
                </a:cubicBezTo>
                <a:cubicBezTo>
                  <a:pt x="2089847" y="3544222"/>
                  <a:pt x="1886907" y="3518760"/>
                  <a:pt x="1751576" y="3539430"/>
                </a:cubicBezTo>
                <a:cubicBezTo>
                  <a:pt x="1616245" y="3560100"/>
                  <a:pt x="1387749" y="3525157"/>
                  <a:pt x="1232590" y="3539430"/>
                </a:cubicBezTo>
                <a:cubicBezTo>
                  <a:pt x="1077431" y="3553703"/>
                  <a:pt x="844243" y="3517392"/>
                  <a:pt x="648732" y="3539430"/>
                </a:cubicBezTo>
                <a:cubicBezTo>
                  <a:pt x="453221" y="3561468"/>
                  <a:pt x="234369" y="3567440"/>
                  <a:pt x="0" y="3539430"/>
                </a:cubicBezTo>
                <a:cubicBezTo>
                  <a:pt x="-16529" y="3323494"/>
                  <a:pt x="15567" y="3071575"/>
                  <a:pt x="0" y="2949525"/>
                </a:cubicBezTo>
                <a:cubicBezTo>
                  <a:pt x="-15567" y="2827476"/>
                  <a:pt x="-30010" y="2433003"/>
                  <a:pt x="0" y="2288831"/>
                </a:cubicBezTo>
                <a:cubicBezTo>
                  <a:pt x="30010" y="2144659"/>
                  <a:pt x="-21641" y="1885407"/>
                  <a:pt x="0" y="1698926"/>
                </a:cubicBezTo>
                <a:cubicBezTo>
                  <a:pt x="21641" y="1512446"/>
                  <a:pt x="23062" y="1344877"/>
                  <a:pt x="0" y="1179810"/>
                </a:cubicBezTo>
                <a:cubicBezTo>
                  <a:pt x="-23062" y="1014743"/>
                  <a:pt x="-24008" y="891020"/>
                  <a:pt x="0" y="660694"/>
                </a:cubicBezTo>
                <a:cubicBezTo>
                  <a:pt x="24008" y="430368"/>
                  <a:pt x="-26614" y="254064"/>
                  <a:pt x="0" y="0"/>
                </a:cubicBezTo>
                <a:close/>
              </a:path>
              <a:path w="6487318" h="3539430" stroke="0" extrusionOk="0">
                <a:moveTo>
                  <a:pt x="0" y="0"/>
                </a:moveTo>
                <a:cubicBezTo>
                  <a:pt x="339142" y="31837"/>
                  <a:pt x="534603" y="32907"/>
                  <a:pt x="713605" y="0"/>
                </a:cubicBezTo>
                <a:cubicBezTo>
                  <a:pt x="892608" y="-32907"/>
                  <a:pt x="1229397" y="-18508"/>
                  <a:pt x="1362337" y="0"/>
                </a:cubicBezTo>
                <a:cubicBezTo>
                  <a:pt x="1495277" y="18508"/>
                  <a:pt x="1755367" y="-25314"/>
                  <a:pt x="2011069" y="0"/>
                </a:cubicBezTo>
                <a:cubicBezTo>
                  <a:pt x="2266771" y="25314"/>
                  <a:pt x="2357038" y="-7010"/>
                  <a:pt x="2465181" y="0"/>
                </a:cubicBezTo>
                <a:cubicBezTo>
                  <a:pt x="2573324" y="7010"/>
                  <a:pt x="2832264" y="7396"/>
                  <a:pt x="3178786" y="0"/>
                </a:cubicBezTo>
                <a:cubicBezTo>
                  <a:pt x="3525308" y="-7396"/>
                  <a:pt x="3531659" y="2318"/>
                  <a:pt x="3762644" y="0"/>
                </a:cubicBezTo>
                <a:cubicBezTo>
                  <a:pt x="3993629" y="-2318"/>
                  <a:pt x="4202879" y="-22404"/>
                  <a:pt x="4411376" y="0"/>
                </a:cubicBezTo>
                <a:cubicBezTo>
                  <a:pt x="4619873" y="22404"/>
                  <a:pt x="4912021" y="-3641"/>
                  <a:pt x="5124981" y="0"/>
                </a:cubicBezTo>
                <a:cubicBezTo>
                  <a:pt x="5337941" y="3641"/>
                  <a:pt x="5529030" y="20913"/>
                  <a:pt x="5643967" y="0"/>
                </a:cubicBezTo>
                <a:cubicBezTo>
                  <a:pt x="5758904" y="-20913"/>
                  <a:pt x="6129757" y="34685"/>
                  <a:pt x="6487318" y="0"/>
                </a:cubicBezTo>
                <a:cubicBezTo>
                  <a:pt x="6486133" y="205179"/>
                  <a:pt x="6512271" y="417359"/>
                  <a:pt x="6487318" y="660694"/>
                </a:cubicBezTo>
                <a:cubicBezTo>
                  <a:pt x="6462365" y="904029"/>
                  <a:pt x="6483316" y="1117951"/>
                  <a:pt x="6487318" y="1250599"/>
                </a:cubicBezTo>
                <a:cubicBezTo>
                  <a:pt x="6491320" y="1383248"/>
                  <a:pt x="6462198" y="1649734"/>
                  <a:pt x="6487318" y="1911292"/>
                </a:cubicBezTo>
                <a:cubicBezTo>
                  <a:pt x="6512438" y="2172850"/>
                  <a:pt x="6484594" y="2234499"/>
                  <a:pt x="6487318" y="2536591"/>
                </a:cubicBezTo>
                <a:cubicBezTo>
                  <a:pt x="6490042" y="2838683"/>
                  <a:pt x="6486768" y="3336752"/>
                  <a:pt x="6487318" y="3539430"/>
                </a:cubicBezTo>
                <a:cubicBezTo>
                  <a:pt x="6111911" y="3546878"/>
                  <a:pt x="5878153" y="3502249"/>
                  <a:pt x="5708840" y="3539430"/>
                </a:cubicBezTo>
                <a:cubicBezTo>
                  <a:pt x="5539527" y="3576611"/>
                  <a:pt x="5370042" y="3536593"/>
                  <a:pt x="5189854" y="3539430"/>
                </a:cubicBezTo>
                <a:cubicBezTo>
                  <a:pt x="5009666" y="3542267"/>
                  <a:pt x="4863068" y="3554164"/>
                  <a:pt x="4735742" y="3539430"/>
                </a:cubicBezTo>
                <a:cubicBezTo>
                  <a:pt x="4608416" y="3524696"/>
                  <a:pt x="4428159" y="3565302"/>
                  <a:pt x="4216757" y="3539430"/>
                </a:cubicBezTo>
                <a:cubicBezTo>
                  <a:pt x="4005356" y="3513558"/>
                  <a:pt x="3682879" y="3571590"/>
                  <a:pt x="3503152" y="3539430"/>
                </a:cubicBezTo>
                <a:cubicBezTo>
                  <a:pt x="3323426" y="3507270"/>
                  <a:pt x="3048701" y="3542139"/>
                  <a:pt x="2919293" y="3539430"/>
                </a:cubicBezTo>
                <a:cubicBezTo>
                  <a:pt x="2789885" y="3536721"/>
                  <a:pt x="2539864" y="3566420"/>
                  <a:pt x="2205688" y="3539430"/>
                </a:cubicBezTo>
                <a:cubicBezTo>
                  <a:pt x="1871513" y="3512440"/>
                  <a:pt x="1754973" y="3528557"/>
                  <a:pt x="1621830" y="3539430"/>
                </a:cubicBezTo>
                <a:cubicBezTo>
                  <a:pt x="1488687" y="3550303"/>
                  <a:pt x="1240181" y="3516139"/>
                  <a:pt x="908225" y="3539430"/>
                </a:cubicBezTo>
                <a:cubicBezTo>
                  <a:pt x="576270" y="3562721"/>
                  <a:pt x="255107" y="3516381"/>
                  <a:pt x="0" y="3539430"/>
                </a:cubicBezTo>
                <a:cubicBezTo>
                  <a:pt x="-302" y="3268349"/>
                  <a:pt x="22150" y="3025006"/>
                  <a:pt x="0" y="2878736"/>
                </a:cubicBezTo>
                <a:cubicBezTo>
                  <a:pt x="-22150" y="2732466"/>
                  <a:pt x="-13295" y="2552293"/>
                  <a:pt x="0" y="2324226"/>
                </a:cubicBezTo>
                <a:cubicBezTo>
                  <a:pt x="13295" y="2096159"/>
                  <a:pt x="1979" y="1958136"/>
                  <a:pt x="0" y="1698926"/>
                </a:cubicBezTo>
                <a:cubicBezTo>
                  <a:pt x="-1979" y="1439716"/>
                  <a:pt x="2967" y="1251548"/>
                  <a:pt x="0" y="1038233"/>
                </a:cubicBezTo>
                <a:cubicBezTo>
                  <a:pt x="-2967" y="824918"/>
                  <a:pt x="4726" y="403332"/>
                  <a:pt x="0" y="0"/>
                </a:cubicBezTo>
                <a:close/>
              </a:path>
            </a:pathLst>
          </a:custGeom>
          <a:solidFill>
            <a:srgbClr val="FFFFFF">
              <a:alpha val="20000"/>
            </a:srgbClr>
          </a:solidFill>
          <a:ln w="38100">
            <a:solidFill>
              <a:schemeClr val="accent4">
                <a:lumMod val="20000"/>
                <a:lumOff val="80000"/>
              </a:schemeClr>
            </a:solidFill>
          </a:ln>
        </p:spPr>
        <p:txBody>
          <a:bodyPr wrap="square" lIns="68580" tIns="34290" rIns="68580" bIns="34290">
            <a:spAutoFit/>
          </a:bodyPr>
          <a:lstStyle>
            <a:defPPr>
              <a:defRPr lang="zh-CN"/>
            </a:defPPr>
            <a:lvl1pPr marR="0" lvl="0" indent="0" algn="just" fontAlgn="auto">
              <a:lnSpc>
                <a:spcPct val="100000"/>
              </a:lnSpc>
              <a:spcBef>
                <a:spcPts val="0"/>
              </a:spcBef>
              <a:spcAft>
                <a:spcPts val="0"/>
              </a:spcAft>
              <a:buClrTx/>
              <a:buSzTx/>
              <a:buFontTx/>
              <a:buNone/>
              <a:defRPr kumimoji="0" sz="2800" b="0" i="0" u="none" strike="noStrike" cap="none" spc="0" normalizeH="0" baseline="0">
                <a:ln>
                  <a:noFill/>
                </a:ln>
                <a:solidFill>
                  <a:srgbClr val="1F4E79"/>
                </a:solidFill>
                <a:effectLst/>
                <a:uLnTx/>
                <a:uFillTx/>
                <a:latin typeface="华文楷体" panose="02010600040101010101" pitchFamily="2" charset="-122"/>
                <a:ea typeface="华文楷体" panose="02010600040101010101" pitchFamily="2" charset="-122"/>
              </a:defRPr>
            </a:lvl1pPr>
          </a:lstStyle>
          <a:p>
            <a:pPr>
              <a:defRPr/>
            </a:pPr>
            <a:r>
              <a:rPr lang="zh-CN" altLang="en-US" sz="2100" dirty="0">
                <a:solidFill>
                  <a:schemeClr val="tx1"/>
                </a:solidFill>
                <a:latin typeface="黑体" panose="02010609060101010101" pitchFamily="49" charset="-122"/>
                <a:ea typeface="黑体" panose="02010609060101010101" pitchFamily="49" charset="-122"/>
              </a:rPr>
              <a:t>苏联的办法把农民挖得很苦。他们采取所谓</a:t>
            </a:r>
            <a:r>
              <a:rPr lang="zh-CN" altLang="en-US" sz="2100" dirty="0">
                <a:solidFill>
                  <a:srgbClr val="FF0000"/>
                </a:solidFill>
                <a:latin typeface="黑体" panose="02010609060101010101" pitchFamily="49" charset="-122"/>
                <a:ea typeface="黑体" panose="02010609060101010101" pitchFamily="49" charset="-122"/>
              </a:rPr>
              <a:t>义务交售制</a:t>
            </a:r>
            <a:r>
              <a:rPr lang="zh-CN" altLang="en-US" sz="2100" dirty="0">
                <a:solidFill>
                  <a:schemeClr val="tx1"/>
                </a:solidFill>
                <a:latin typeface="黑体" panose="02010609060101010101" pitchFamily="49" charset="-122"/>
                <a:ea typeface="黑体" panose="02010609060101010101" pitchFamily="49" charset="-122"/>
              </a:rPr>
              <a:t>等项办法，把农民生产的东西拿走太多，给的代价又极低。他们这样来积累资金，使农民的生产积极性受到极大的损害。你要母鸡多生蛋，又不给它米吃，又要马儿跑得好，又要马儿不吃草。世界上哪有这样的道理。</a:t>
            </a:r>
            <a:endParaRPr lang="zh-CN" altLang="en-US" sz="2100" dirty="0">
              <a:solidFill>
                <a:schemeClr val="tx1"/>
              </a:solidFill>
              <a:latin typeface="黑体" panose="02010609060101010101" pitchFamily="49" charset="-122"/>
              <a:ea typeface="黑体" panose="02010609060101010101" pitchFamily="49" charset="-122"/>
            </a:endParaRPr>
          </a:p>
          <a:p>
            <a:pPr algn="r">
              <a:defRPr/>
            </a:pPr>
            <a:r>
              <a:rPr lang="en-US" altLang="zh-CN" sz="2100" dirty="0">
                <a:solidFill>
                  <a:schemeClr val="tx1"/>
                </a:solidFill>
                <a:latin typeface="黑体" panose="02010609060101010101" pitchFamily="49" charset="-122"/>
                <a:ea typeface="黑体" panose="02010609060101010101" pitchFamily="49" charset="-122"/>
              </a:rPr>
              <a:t>——</a:t>
            </a:r>
            <a:r>
              <a:rPr lang="zh-CN" altLang="en-US" sz="2100" dirty="0">
                <a:solidFill>
                  <a:schemeClr val="tx1"/>
                </a:solidFill>
                <a:latin typeface="黑体" panose="02010609060101010101" pitchFamily="49" charset="-122"/>
                <a:ea typeface="黑体" panose="02010609060101010101" pitchFamily="49" charset="-122"/>
              </a:rPr>
              <a:t>毛泽东</a:t>
            </a:r>
            <a:r>
              <a:rPr lang="en-US" altLang="zh-CN" sz="2100" dirty="0">
                <a:solidFill>
                  <a:schemeClr val="tx1"/>
                </a:solidFill>
                <a:latin typeface="黑体" panose="02010609060101010101" pitchFamily="49" charset="-122"/>
                <a:ea typeface="黑体" panose="02010609060101010101" pitchFamily="49" charset="-122"/>
              </a:rPr>
              <a:t>《</a:t>
            </a:r>
            <a:r>
              <a:rPr lang="zh-CN" altLang="en-US" sz="2100" dirty="0">
                <a:solidFill>
                  <a:schemeClr val="tx1"/>
                </a:solidFill>
                <a:latin typeface="黑体" panose="02010609060101010101" pitchFamily="49" charset="-122"/>
                <a:ea typeface="黑体" panose="02010609060101010101" pitchFamily="49" charset="-122"/>
              </a:rPr>
              <a:t>论十大关系</a:t>
            </a:r>
            <a:r>
              <a:rPr lang="en-US" altLang="zh-CN" sz="2100" dirty="0">
                <a:solidFill>
                  <a:schemeClr val="tx1"/>
                </a:solidFill>
                <a:latin typeface="黑体" panose="02010609060101010101" pitchFamily="49" charset="-122"/>
                <a:ea typeface="黑体" panose="02010609060101010101" pitchFamily="49" charset="-122"/>
              </a:rPr>
              <a:t>》</a:t>
            </a:r>
            <a:endParaRPr lang="zh-CN" altLang="en-US" sz="2100" dirty="0">
              <a:solidFill>
                <a:schemeClr val="tx1"/>
              </a:solidFill>
              <a:latin typeface="黑体" panose="02010609060101010101" pitchFamily="49" charset="-122"/>
              <a:ea typeface="黑体" panose="02010609060101010101" pitchFamily="49" charset="-122"/>
            </a:endParaRPr>
          </a:p>
        </p:txBody>
      </p:sp>
      <p:sp>
        <p:nvSpPr>
          <p:cNvPr id="9" name="文本框 15"/>
          <p:cNvSpPr txBox="1"/>
          <p:nvPr/>
        </p:nvSpPr>
        <p:spPr>
          <a:xfrm>
            <a:off x="838759" y="1148619"/>
            <a:ext cx="8030360" cy="929100"/>
          </a:xfrm>
          <a:prstGeom prst="rect">
            <a:avLst/>
          </a:prstGeom>
          <a:noFill/>
        </p:spPr>
        <p:txBody>
          <a:bodyPr wrap="square" lIns="68580" tIns="34290" rIns="68580" bIns="34290">
            <a:spAutoFit/>
          </a:bodyPr>
          <a:lstStyle/>
          <a:p>
            <a:pPr>
              <a:lnSpc>
                <a:spcPct val="125000"/>
              </a:lnSpc>
              <a:defRPr/>
            </a:pPr>
            <a:r>
              <a:rPr lang="zh-CN" altLang="en-US" sz="2400" b="1" dirty="0">
                <a:solidFill>
                  <a:prstClr val="black"/>
                </a:solidFill>
                <a:latin typeface="黑体" panose="02010609060101010101" pitchFamily="49" charset="-122"/>
                <a:ea typeface="黑体" panose="02010609060101010101" pitchFamily="49" charset="-122"/>
              </a:rPr>
              <a:t>由于没有尊重经济规律，随之时间推移，苏联模式的弊端日益暴露，成为经济社会发展的严重体制障碍。</a:t>
            </a:r>
            <a:endParaRPr lang="zh-CN" altLang="en-US" sz="2400" b="1" dirty="0">
              <a:solidFill>
                <a:prstClr val="black"/>
              </a:solidFill>
              <a:latin typeface="黑体" panose="02010609060101010101" pitchFamily="49" charset="-122"/>
              <a:ea typeface="黑体" panose="02010609060101010101" pitchFamily="49" charset="-122"/>
            </a:endParaRPr>
          </a:p>
        </p:txBody>
      </p:sp>
      <p:sp>
        <p:nvSpPr>
          <p:cNvPr id="10" name="文本框 25"/>
          <p:cNvSpPr txBox="1"/>
          <p:nvPr/>
        </p:nvSpPr>
        <p:spPr>
          <a:xfrm>
            <a:off x="2844950" y="2903588"/>
            <a:ext cx="969496" cy="1916639"/>
          </a:xfrm>
          <a:prstGeom prst="rect">
            <a:avLst/>
          </a:prstGeom>
          <a:solidFill>
            <a:srgbClr val="FFFFFF"/>
          </a:solidFill>
          <a:effectLst>
            <a:softEdge rad="635000"/>
          </a:effectLst>
        </p:spPr>
        <p:txBody>
          <a:bodyPr vert="eaVert" wrap="square" lIns="68580" tIns="34290" rIns="68580" bIns="34290">
            <a:spAutoFit/>
          </a:bodyPr>
          <a:lstStyle/>
          <a:p>
            <a:pPr>
              <a:defRPr/>
            </a:pPr>
            <a:r>
              <a:rPr lang="zh-CN" altLang="en-US" sz="2700" dirty="0">
                <a:solidFill>
                  <a:srgbClr val="C00000"/>
                </a:solidFill>
                <a:latin typeface="黑体" panose="02010609060101010101" pitchFamily="49" charset="-122"/>
                <a:ea typeface="黑体" panose="02010609060101010101" pitchFamily="49" charset="-122"/>
              </a:rPr>
              <a:t>片面发展</a:t>
            </a:r>
            <a:endParaRPr lang="en-US" altLang="zh-CN" sz="2700" dirty="0">
              <a:solidFill>
                <a:srgbClr val="C00000"/>
              </a:solidFill>
              <a:latin typeface="黑体" panose="02010609060101010101" pitchFamily="49" charset="-122"/>
              <a:ea typeface="黑体" panose="02010609060101010101" pitchFamily="49" charset="-122"/>
            </a:endParaRPr>
          </a:p>
          <a:p>
            <a:pPr>
              <a:defRPr/>
            </a:pPr>
            <a:r>
              <a:rPr lang="zh-CN" altLang="en-US" sz="2700" dirty="0">
                <a:solidFill>
                  <a:srgbClr val="C00000"/>
                </a:solidFill>
                <a:latin typeface="黑体" panose="02010609060101010101" pitchFamily="49" charset="-122"/>
                <a:ea typeface="黑体" panose="02010609060101010101" pitchFamily="49" charset="-122"/>
              </a:rPr>
              <a:t>重工业</a:t>
            </a:r>
            <a:endParaRPr lang="zh-CN" altLang="en-US" sz="27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bldLvl="0" animBg="1"/>
      <p:bldP spid="9" grpId="0"/>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5"/>
          <p:cNvSpPr txBox="1"/>
          <p:nvPr/>
        </p:nvSpPr>
        <p:spPr>
          <a:xfrm>
            <a:off x="2559845" y="874711"/>
            <a:ext cx="6164431" cy="1852430"/>
          </a:xfrm>
          <a:custGeom>
            <a:avLst/>
            <a:gdLst>
              <a:gd name="connsiteX0" fmla="*/ 0 w 8219241"/>
              <a:gd name="connsiteY0" fmla="*/ 0 h 1384995"/>
              <a:gd name="connsiteX1" fmla="*/ 671238 w 8219241"/>
              <a:gd name="connsiteY1" fmla="*/ 0 h 1384995"/>
              <a:gd name="connsiteX2" fmla="*/ 1369874 w 8219241"/>
              <a:gd name="connsiteY2" fmla="*/ 0 h 1384995"/>
              <a:gd name="connsiteX3" fmla="*/ 1369874 w 8219241"/>
              <a:gd name="connsiteY3" fmla="*/ 0 h 1384995"/>
              <a:gd name="connsiteX4" fmla="*/ 2013714 w 8219241"/>
              <a:gd name="connsiteY4" fmla="*/ 0 h 1384995"/>
              <a:gd name="connsiteX5" fmla="*/ 2657555 w 8219241"/>
              <a:gd name="connsiteY5" fmla="*/ 0 h 1384995"/>
              <a:gd name="connsiteX6" fmla="*/ 3424684 w 8219241"/>
              <a:gd name="connsiteY6" fmla="*/ 0 h 1384995"/>
              <a:gd name="connsiteX7" fmla="*/ 3965784 w 8219241"/>
              <a:gd name="connsiteY7" fmla="*/ 0 h 1384995"/>
              <a:gd name="connsiteX8" fmla="*/ 4650721 w 8219241"/>
              <a:gd name="connsiteY8" fmla="*/ 0 h 1384995"/>
              <a:gd name="connsiteX9" fmla="*/ 5335657 w 8219241"/>
              <a:gd name="connsiteY9" fmla="*/ 0 h 1384995"/>
              <a:gd name="connsiteX10" fmla="*/ 6020594 w 8219241"/>
              <a:gd name="connsiteY10" fmla="*/ 0 h 1384995"/>
              <a:gd name="connsiteX11" fmla="*/ 6705531 w 8219241"/>
              <a:gd name="connsiteY11" fmla="*/ 0 h 1384995"/>
              <a:gd name="connsiteX12" fmla="*/ 7486359 w 8219241"/>
              <a:gd name="connsiteY12" fmla="*/ 0 h 1384995"/>
              <a:gd name="connsiteX13" fmla="*/ 8219241 w 8219241"/>
              <a:gd name="connsiteY13" fmla="*/ 0 h 1384995"/>
              <a:gd name="connsiteX14" fmla="*/ 8219241 w 8219241"/>
              <a:gd name="connsiteY14" fmla="*/ 379720 h 1384995"/>
              <a:gd name="connsiteX15" fmla="*/ 8219241 w 8219241"/>
              <a:gd name="connsiteY15" fmla="*/ 807914 h 1384995"/>
              <a:gd name="connsiteX16" fmla="*/ 8219241 w 8219241"/>
              <a:gd name="connsiteY16" fmla="*/ 807914 h 1384995"/>
              <a:gd name="connsiteX17" fmla="*/ 8219241 w 8219241"/>
              <a:gd name="connsiteY17" fmla="*/ 1154163 h 1384995"/>
              <a:gd name="connsiteX18" fmla="*/ 8219241 w 8219241"/>
              <a:gd name="connsiteY18" fmla="*/ 1384995 h 1384995"/>
              <a:gd name="connsiteX19" fmla="*/ 7582250 w 8219241"/>
              <a:gd name="connsiteY19" fmla="*/ 1384995 h 1384995"/>
              <a:gd name="connsiteX20" fmla="*/ 6801422 w 8219241"/>
              <a:gd name="connsiteY20" fmla="*/ 1384995 h 1384995"/>
              <a:gd name="connsiteX21" fmla="*/ 6260322 w 8219241"/>
              <a:gd name="connsiteY21" fmla="*/ 1384995 h 1384995"/>
              <a:gd name="connsiteX22" fmla="*/ 5575385 w 8219241"/>
              <a:gd name="connsiteY22" fmla="*/ 1384995 h 1384995"/>
              <a:gd name="connsiteX23" fmla="*/ 4986340 w 8219241"/>
              <a:gd name="connsiteY23" fmla="*/ 1384995 h 1384995"/>
              <a:gd name="connsiteX24" fmla="*/ 4445240 w 8219241"/>
              <a:gd name="connsiteY24" fmla="*/ 1384995 h 1384995"/>
              <a:gd name="connsiteX25" fmla="*/ 3424684 w 8219241"/>
              <a:gd name="connsiteY25" fmla="*/ 1384995 h 1384995"/>
              <a:gd name="connsiteX26" fmla="*/ 2883002 w 8219241"/>
              <a:gd name="connsiteY26" fmla="*/ 1490781 h 1384995"/>
              <a:gd name="connsiteX27" fmla="*/ 2384654 w 8219241"/>
              <a:gd name="connsiteY27" fmla="*/ 1588104 h 1384995"/>
              <a:gd name="connsiteX28" fmla="*/ 1886306 w 8219241"/>
              <a:gd name="connsiteY28" fmla="*/ 1685427 h 1384995"/>
              <a:gd name="connsiteX29" fmla="*/ 1257955 w 8219241"/>
              <a:gd name="connsiteY29" fmla="*/ 1808139 h 1384995"/>
              <a:gd name="connsiteX30" fmla="*/ 1369874 w 8219241"/>
              <a:gd name="connsiteY30" fmla="*/ 1384995 h 1384995"/>
              <a:gd name="connsiteX31" fmla="*/ 671238 w 8219241"/>
              <a:gd name="connsiteY31" fmla="*/ 1384995 h 1384995"/>
              <a:gd name="connsiteX32" fmla="*/ 0 w 8219241"/>
              <a:gd name="connsiteY32" fmla="*/ 1384995 h 1384995"/>
              <a:gd name="connsiteX33" fmla="*/ 0 w 8219241"/>
              <a:gd name="connsiteY33" fmla="*/ 1154163 h 1384995"/>
              <a:gd name="connsiteX34" fmla="*/ 0 w 8219241"/>
              <a:gd name="connsiteY34" fmla="*/ 807914 h 1384995"/>
              <a:gd name="connsiteX35" fmla="*/ 0 w 8219241"/>
              <a:gd name="connsiteY35" fmla="*/ 807914 h 1384995"/>
              <a:gd name="connsiteX36" fmla="*/ 0 w 8219241"/>
              <a:gd name="connsiteY36" fmla="*/ 395878 h 1384995"/>
              <a:gd name="connsiteX37" fmla="*/ 0 w 8219241"/>
              <a:gd name="connsiteY37" fmla="*/ 0 h 1384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219241" h="1384995" fill="none" extrusionOk="0">
                <a:moveTo>
                  <a:pt x="0" y="0"/>
                </a:moveTo>
                <a:cubicBezTo>
                  <a:pt x="141891" y="-12268"/>
                  <a:pt x="467527" y="-29124"/>
                  <a:pt x="671238" y="0"/>
                </a:cubicBezTo>
                <a:cubicBezTo>
                  <a:pt x="874949" y="29124"/>
                  <a:pt x="1207512" y="17245"/>
                  <a:pt x="1369874" y="0"/>
                </a:cubicBezTo>
                <a:lnTo>
                  <a:pt x="1369874" y="0"/>
                </a:lnTo>
                <a:cubicBezTo>
                  <a:pt x="1583463" y="-30269"/>
                  <a:pt x="1814907" y="15981"/>
                  <a:pt x="2013714" y="0"/>
                </a:cubicBezTo>
                <a:cubicBezTo>
                  <a:pt x="2212521" y="-15981"/>
                  <a:pt x="2369588" y="22714"/>
                  <a:pt x="2657555" y="0"/>
                </a:cubicBezTo>
                <a:cubicBezTo>
                  <a:pt x="2945522" y="-22714"/>
                  <a:pt x="3118451" y="-24185"/>
                  <a:pt x="3424684" y="0"/>
                </a:cubicBezTo>
                <a:cubicBezTo>
                  <a:pt x="3545560" y="-24792"/>
                  <a:pt x="3848474" y="-16119"/>
                  <a:pt x="3965784" y="0"/>
                </a:cubicBezTo>
                <a:cubicBezTo>
                  <a:pt x="4083094" y="16119"/>
                  <a:pt x="4489594" y="-12572"/>
                  <a:pt x="4650721" y="0"/>
                </a:cubicBezTo>
                <a:cubicBezTo>
                  <a:pt x="4811848" y="12572"/>
                  <a:pt x="5147986" y="5117"/>
                  <a:pt x="5335657" y="0"/>
                </a:cubicBezTo>
                <a:cubicBezTo>
                  <a:pt x="5523328" y="-5117"/>
                  <a:pt x="5803261" y="-17275"/>
                  <a:pt x="6020594" y="0"/>
                </a:cubicBezTo>
                <a:cubicBezTo>
                  <a:pt x="6237927" y="17275"/>
                  <a:pt x="6557542" y="-1665"/>
                  <a:pt x="6705531" y="0"/>
                </a:cubicBezTo>
                <a:cubicBezTo>
                  <a:pt x="6853520" y="1665"/>
                  <a:pt x="7137610" y="35605"/>
                  <a:pt x="7486359" y="0"/>
                </a:cubicBezTo>
                <a:cubicBezTo>
                  <a:pt x="7835108" y="-35605"/>
                  <a:pt x="7963555" y="31464"/>
                  <a:pt x="8219241" y="0"/>
                </a:cubicBezTo>
                <a:cubicBezTo>
                  <a:pt x="8205273" y="84867"/>
                  <a:pt x="8209211" y="193673"/>
                  <a:pt x="8219241" y="379720"/>
                </a:cubicBezTo>
                <a:cubicBezTo>
                  <a:pt x="8229271" y="565767"/>
                  <a:pt x="8208584" y="620953"/>
                  <a:pt x="8219241" y="807914"/>
                </a:cubicBezTo>
                <a:lnTo>
                  <a:pt x="8219241" y="807914"/>
                </a:lnTo>
                <a:cubicBezTo>
                  <a:pt x="8204545" y="911678"/>
                  <a:pt x="8232163" y="1036772"/>
                  <a:pt x="8219241" y="1154163"/>
                </a:cubicBezTo>
                <a:cubicBezTo>
                  <a:pt x="8207784" y="1260485"/>
                  <a:pt x="8220787" y="1297739"/>
                  <a:pt x="8219241" y="1384995"/>
                </a:cubicBezTo>
                <a:cubicBezTo>
                  <a:pt x="8003617" y="1373420"/>
                  <a:pt x="7753149" y="1376519"/>
                  <a:pt x="7582250" y="1384995"/>
                </a:cubicBezTo>
                <a:cubicBezTo>
                  <a:pt x="7411351" y="1393471"/>
                  <a:pt x="7059123" y="1369994"/>
                  <a:pt x="6801422" y="1384995"/>
                </a:cubicBezTo>
                <a:cubicBezTo>
                  <a:pt x="6543721" y="1399996"/>
                  <a:pt x="6435930" y="1358829"/>
                  <a:pt x="6260322" y="1384995"/>
                </a:cubicBezTo>
                <a:cubicBezTo>
                  <a:pt x="6084714" y="1411161"/>
                  <a:pt x="5788866" y="1399851"/>
                  <a:pt x="5575385" y="1384995"/>
                </a:cubicBezTo>
                <a:cubicBezTo>
                  <a:pt x="5361904" y="1370139"/>
                  <a:pt x="5109247" y="1373144"/>
                  <a:pt x="4986340" y="1384995"/>
                </a:cubicBezTo>
                <a:cubicBezTo>
                  <a:pt x="4863434" y="1396846"/>
                  <a:pt x="4691996" y="1380681"/>
                  <a:pt x="4445240" y="1384995"/>
                </a:cubicBezTo>
                <a:cubicBezTo>
                  <a:pt x="4198484" y="1389309"/>
                  <a:pt x="3794850" y="1410674"/>
                  <a:pt x="3424684" y="1384995"/>
                </a:cubicBezTo>
                <a:cubicBezTo>
                  <a:pt x="3291723" y="1400630"/>
                  <a:pt x="3011774" y="1445155"/>
                  <a:pt x="2883002" y="1490781"/>
                </a:cubicBezTo>
                <a:cubicBezTo>
                  <a:pt x="2754230" y="1536407"/>
                  <a:pt x="2583728" y="1531403"/>
                  <a:pt x="2384654" y="1588104"/>
                </a:cubicBezTo>
                <a:cubicBezTo>
                  <a:pt x="2185580" y="1644805"/>
                  <a:pt x="2046091" y="1678352"/>
                  <a:pt x="1886306" y="1685427"/>
                </a:cubicBezTo>
                <a:cubicBezTo>
                  <a:pt x="1726521" y="1692502"/>
                  <a:pt x="1425965" y="1790635"/>
                  <a:pt x="1257955" y="1808139"/>
                </a:cubicBezTo>
                <a:cubicBezTo>
                  <a:pt x="1298037" y="1677089"/>
                  <a:pt x="1331032" y="1517269"/>
                  <a:pt x="1369874" y="1384995"/>
                </a:cubicBezTo>
                <a:cubicBezTo>
                  <a:pt x="1184850" y="1354406"/>
                  <a:pt x="880255" y="1352774"/>
                  <a:pt x="671238" y="1384995"/>
                </a:cubicBezTo>
                <a:cubicBezTo>
                  <a:pt x="462221" y="1417216"/>
                  <a:pt x="191539" y="1367837"/>
                  <a:pt x="0" y="1384995"/>
                </a:cubicBezTo>
                <a:cubicBezTo>
                  <a:pt x="-1728" y="1322085"/>
                  <a:pt x="-8363" y="1217622"/>
                  <a:pt x="0" y="1154163"/>
                </a:cubicBezTo>
                <a:cubicBezTo>
                  <a:pt x="-16062" y="1070685"/>
                  <a:pt x="-12589" y="935276"/>
                  <a:pt x="0" y="807914"/>
                </a:cubicBezTo>
                <a:lnTo>
                  <a:pt x="0" y="807914"/>
                </a:lnTo>
                <a:cubicBezTo>
                  <a:pt x="20548" y="647098"/>
                  <a:pt x="-9814" y="575418"/>
                  <a:pt x="0" y="395878"/>
                </a:cubicBezTo>
                <a:cubicBezTo>
                  <a:pt x="9814" y="216338"/>
                  <a:pt x="16092" y="187341"/>
                  <a:pt x="0" y="0"/>
                </a:cubicBezTo>
                <a:close/>
              </a:path>
              <a:path w="8219241" h="1384995" stroke="0" extrusionOk="0">
                <a:moveTo>
                  <a:pt x="0" y="0"/>
                </a:moveTo>
                <a:cubicBezTo>
                  <a:pt x="196109" y="11896"/>
                  <a:pt x="433321" y="-28524"/>
                  <a:pt x="712334" y="0"/>
                </a:cubicBezTo>
                <a:cubicBezTo>
                  <a:pt x="991347" y="28524"/>
                  <a:pt x="1166791" y="3327"/>
                  <a:pt x="1369874" y="0"/>
                </a:cubicBezTo>
                <a:lnTo>
                  <a:pt x="1369874" y="0"/>
                </a:lnTo>
                <a:cubicBezTo>
                  <a:pt x="1563852" y="31436"/>
                  <a:pt x="1838839" y="27525"/>
                  <a:pt x="2075359" y="0"/>
                </a:cubicBezTo>
                <a:cubicBezTo>
                  <a:pt x="2311879" y="-27525"/>
                  <a:pt x="2620031" y="33638"/>
                  <a:pt x="2760295" y="0"/>
                </a:cubicBezTo>
                <a:cubicBezTo>
                  <a:pt x="2900559" y="-33638"/>
                  <a:pt x="3171235" y="5593"/>
                  <a:pt x="3424684" y="0"/>
                </a:cubicBezTo>
                <a:cubicBezTo>
                  <a:pt x="3719462" y="4341"/>
                  <a:pt x="3843083" y="-18558"/>
                  <a:pt x="4109621" y="0"/>
                </a:cubicBezTo>
                <a:cubicBezTo>
                  <a:pt x="4376159" y="18558"/>
                  <a:pt x="4527779" y="17199"/>
                  <a:pt x="4794557" y="0"/>
                </a:cubicBezTo>
                <a:cubicBezTo>
                  <a:pt x="5061335" y="-17199"/>
                  <a:pt x="5311680" y="-684"/>
                  <a:pt x="5527440" y="0"/>
                </a:cubicBezTo>
                <a:cubicBezTo>
                  <a:pt x="5743200" y="684"/>
                  <a:pt x="5996809" y="15351"/>
                  <a:pt x="6212376" y="0"/>
                </a:cubicBezTo>
                <a:cubicBezTo>
                  <a:pt x="6427943" y="-15351"/>
                  <a:pt x="6609992" y="-18836"/>
                  <a:pt x="6753476" y="0"/>
                </a:cubicBezTo>
                <a:cubicBezTo>
                  <a:pt x="6896960" y="18836"/>
                  <a:pt x="7137646" y="-29283"/>
                  <a:pt x="7390468" y="0"/>
                </a:cubicBezTo>
                <a:cubicBezTo>
                  <a:pt x="7643290" y="29283"/>
                  <a:pt x="7926796" y="7928"/>
                  <a:pt x="8219241" y="0"/>
                </a:cubicBezTo>
                <a:cubicBezTo>
                  <a:pt x="8237850" y="86056"/>
                  <a:pt x="8203743" y="210280"/>
                  <a:pt x="8219241" y="379720"/>
                </a:cubicBezTo>
                <a:cubicBezTo>
                  <a:pt x="8234739" y="549160"/>
                  <a:pt x="8219770" y="631855"/>
                  <a:pt x="8219241" y="807914"/>
                </a:cubicBezTo>
                <a:lnTo>
                  <a:pt x="8219241" y="807914"/>
                </a:lnTo>
                <a:cubicBezTo>
                  <a:pt x="8223676" y="980130"/>
                  <a:pt x="8211076" y="1036009"/>
                  <a:pt x="8219241" y="1154163"/>
                </a:cubicBezTo>
                <a:cubicBezTo>
                  <a:pt x="8216184" y="1204882"/>
                  <a:pt x="8218751" y="1274825"/>
                  <a:pt x="8219241" y="1384995"/>
                </a:cubicBezTo>
                <a:cubicBezTo>
                  <a:pt x="8060073" y="1364520"/>
                  <a:pt x="7919465" y="1400719"/>
                  <a:pt x="7678141" y="1384995"/>
                </a:cubicBezTo>
                <a:cubicBezTo>
                  <a:pt x="7436817" y="1369271"/>
                  <a:pt x="7067295" y="1409344"/>
                  <a:pt x="6897313" y="1384995"/>
                </a:cubicBezTo>
                <a:cubicBezTo>
                  <a:pt x="6727331" y="1360646"/>
                  <a:pt x="6517269" y="1384099"/>
                  <a:pt x="6164431" y="1384995"/>
                </a:cubicBezTo>
                <a:cubicBezTo>
                  <a:pt x="5811593" y="1385891"/>
                  <a:pt x="5879629" y="1386063"/>
                  <a:pt x="5623331" y="1384995"/>
                </a:cubicBezTo>
                <a:cubicBezTo>
                  <a:pt x="5367033" y="1383927"/>
                  <a:pt x="5085133" y="1377313"/>
                  <a:pt x="4842503" y="1384995"/>
                </a:cubicBezTo>
                <a:cubicBezTo>
                  <a:pt x="4599873" y="1392677"/>
                  <a:pt x="4406433" y="1358982"/>
                  <a:pt x="4061675" y="1384995"/>
                </a:cubicBezTo>
                <a:cubicBezTo>
                  <a:pt x="3716917" y="1411008"/>
                  <a:pt x="3684358" y="1379282"/>
                  <a:pt x="3424684" y="1384995"/>
                </a:cubicBezTo>
                <a:cubicBezTo>
                  <a:pt x="3209898" y="1428578"/>
                  <a:pt x="3051846" y="1456186"/>
                  <a:pt x="2948004" y="1478087"/>
                </a:cubicBezTo>
                <a:cubicBezTo>
                  <a:pt x="2844162" y="1499988"/>
                  <a:pt x="2615081" y="1567958"/>
                  <a:pt x="2406321" y="1583873"/>
                </a:cubicBezTo>
                <a:cubicBezTo>
                  <a:pt x="2197561" y="1599789"/>
                  <a:pt x="2054242" y="1662758"/>
                  <a:pt x="1907974" y="1681196"/>
                </a:cubicBezTo>
                <a:cubicBezTo>
                  <a:pt x="1761706" y="1699633"/>
                  <a:pt x="1502494" y="1793444"/>
                  <a:pt x="1257955" y="1808139"/>
                </a:cubicBezTo>
                <a:cubicBezTo>
                  <a:pt x="1302911" y="1678625"/>
                  <a:pt x="1339665" y="1490517"/>
                  <a:pt x="1369874" y="1384995"/>
                </a:cubicBezTo>
                <a:cubicBezTo>
                  <a:pt x="1066736" y="1376526"/>
                  <a:pt x="977055" y="1376175"/>
                  <a:pt x="726033" y="1384995"/>
                </a:cubicBezTo>
                <a:cubicBezTo>
                  <a:pt x="475011" y="1393815"/>
                  <a:pt x="216831" y="1356984"/>
                  <a:pt x="0" y="1384995"/>
                </a:cubicBezTo>
                <a:cubicBezTo>
                  <a:pt x="-3136" y="1314396"/>
                  <a:pt x="-5422" y="1265125"/>
                  <a:pt x="0" y="1154163"/>
                </a:cubicBezTo>
                <a:cubicBezTo>
                  <a:pt x="-14625" y="1027497"/>
                  <a:pt x="12768" y="970018"/>
                  <a:pt x="0" y="807914"/>
                </a:cubicBezTo>
                <a:lnTo>
                  <a:pt x="0" y="807914"/>
                </a:lnTo>
                <a:cubicBezTo>
                  <a:pt x="-10075" y="630186"/>
                  <a:pt x="-639" y="574046"/>
                  <a:pt x="0" y="403957"/>
                </a:cubicBezTo>
                <a:cubicBezTo>
                  <a:pt x="639" y="233868"/>
                  <a:pt x="-4879" y="183348"/>
                  <a:pt x="0" y="0"/>
                </a:cubicBezTo>
                <a:close/>
              </a:path>
            </a:pathLst>
          </a:custGeom>
          <a:solidFill>
            <a:srgbClr val="FFFFFF">
              <a:alpha val="20000"/>
            </a:srgbClr>
          </a:solidFill>
          <a:ln w="76200">
            <a:solidFill>
              <a:schemeClr val="accent4">
                <a:lumMod val="20000"/>
                <a:lumOff val="80000"/>
              </a:schemeClr>
            </a:solidFill>
          </a:ln>
        </p:spPr>
        <p:txBody>
          <a:bodyPr wrap="square" lIns="68580" tIns="34290" rIns="68580" bIns="34290">
            <a:spAutoFit/>
          </a:bodyPr>
          <a:lstStyle>
            <a:defPPr>
              <a:defRPr lang="zh-CN"/>
            </a:defPPr>
            <a:lvl1pPr marR="0" lvl="0" indent="0" algn="just" fontAlgn="auto">
              <a:lnSpc>
                <a:spcPct val="100000"/>
              </a:lnSpc>
              <a:spcBef>
                <a:spcPts val="0"/>
              </a:spcBef>
              <a:spcAft>
                <a:spcPts val="0"/>
              </a:spcAft>
              <a:buClrTx/>
              <a:buSzTx/>
              <a:buFontTx/>
              <a:buNone/>
              <a:defRPr kumimoji="0" sz="2800" b="0" i="0" u="none" strike="noStrike" cap="none" spc="0" normalizeH="0" baseline="0">
                <a:ln>
                  <a:noFill/>
                </a:ln>
                <a:solidFill>
                  <a:srgbClr val="1F4E79"/>
                </a:solidFill>
                <a:effectLst/>
                <a:uLnTx/>
                <a:uFillTx/>
                <a:latin typeface="华文楷体" panose="02010600040101010101" pitchFamily="2" charset="-122"/>
                <a:ea typeface="华文楷体" panose="02010600040101010101" pitchFamily="2" charset="-122"/>
              </a:defRPr>
            </a:lvl1pPr>
          </a:lstStyle>
          <a:p>
            <a:pPr>
              <a:lnSpc>
                <a:spcPct val="125000"/>
              </a:lnSpc>
              <a:defRPr/>
            </a:pPr>
            <a:r>
              <a:rPr lang="zh-CN" altLang="en-US" sz="2400" dirty="0">
                <a:solidFill>
                  <a:schemeClr val="tx1"/>
                </a:solidFill>
                <a:latin typeface="黑体" panose="02010609060101010101" pitchFamily="49" charset="-122"/>
                <a:ea typeface="黑体" panose="02010609060101010101" pitchFamily="49" charset="-122"/>
              </a:rPr>
              <a:t>“社会主义究竟是个什么样子，苏联搞了很多年，也并没有完全搞清楚。可能列宁的思路比较好，搞了个新经济政策，但是后来苏联的模式僵化了。”</a:t>
            </a:r>
            <a:endParaRPr lang="zh-CN" altLang="en-US" sz="2400" dirty="0">
              <a:solidFill>
                <a:schemeClr val="tx1"/>
              </a:solidFill>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a:extLst>
              <a:ext uri="{BEBA8EAE-BF5A-486C-A8C5-ECC9F3942E4B}">
                <a14:imgProps xmlns:a14="http://schemas.microsoft.com/office/drawing/2010/main">
                  <a14:imgLayer r:embed="rId2">
                    <a14:imgEffect>
                      <a14:backgroundRemoval t="323" b="99355" l="2034" r="97627">
                        <a14:foregroundMark x1="60339" y1="9677" x2="53220" y2="9677"/>
                        <a14:foregroundMark x1="65085" y1="13871" x2="47458" y2="7742"/>
                        <a14:foregroundMark x1="47458" y1="7742" x2="45424" y2="8387"/>
                        <a14:foregroundMark x1="62712" y1="5484" x2="69831" y2="12258"/>
                        <a14:foregroundMark x1="52683" y1="6683" x2="63051" y2="17097"/>
                        <a14:foregroundMark x1="63051" y1="17097" x2="45424" y2="28710"/>
                        <a14:foregroundMark x1="45424" y1="28710" x2="35254" y2="81290"/>
                        <a14:foregroundMark x1="35254" y1="81290" x2="18305" y2="89032"/>
                        <a14:foregroundMark x1="18305" y1="89032" x2="42712" y2="98387"/>
                        <a14:foregroundMark x1="42712" y1="98387" x2="73220" y2="99677"/>
                        <a14:foregroundMark x1="73220" y1="99677" x2="71864" y2="79677"/>
                        <a14:foregroundMark x1="71864" y1="79677" x2="52203" y2="67419"/>
                        <a14:foregroundMark x1="56610" y1="75161" x2="31525" y2="75161"/>
                        <a14:foregroundMark x1="31525" y1="75161" x2="12881" y2="81935"/>
                        <a14:foregroundMark x1="12881" y1="81935" x2="29831" y2="87419"/>
                        <a14:foregroundMark x1="29831" y1="87419" x2="94237" y2="89677"/>
                        <a14:foregroundMark x1="47119" y1="74516" x2="10508" y2="80000"/>
                        <a14:foregroundMark x1="10508" y1="80000" x2="4068" y2="94839"/>
                        <a14:foregroundMark x1="4068" y1="94839" x2="17288" y2="77742"/>
                        <a14:foregroundMark x1="17288" y1="77742" x2="8136" y2="77742"/>
                        <a14:foregroundMark x1="13220" y1="78065" x2="2034" y2="91613"/>
                        <a14:foregroundMark x1="2034" y1="91613" x2="3051" y2="95161"/>
                        <a14:foregroundMark x1="75932" y1="76452" x2="91186" y2="83871"/>
                        <a14:foregroundMark x1="91186" y1="83871" x2="97627" y2="91290"/>
                        <a14:backgroundMark x1="53559" y1="323" x2="61017" y2="645"/>
                      </a14:backgroundRemoval>
                    </a14:imgEffect>
                    <a14:imgEffect>
                      <a14:sharpenSoften amount="25000"/>
                    </a14:imgEffect>
                  </a14:imgLayer>
                </a14:imgProps>
              </a:ext>
            </a:extLst>
          </a:blip>
          <a:stretch>
            <a:fillRect/>
          </a:stretch>
        </p:blipFill>
        <p:spPr>
          <a:xfrm>
            <a:off x="329494" y="1911245"/>
            <a:ext cx="2718955" cy="285720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0"/>
          <p:cNvSpPr txBox="1"/>
          <p:nvPr/>
        </p:nvSpPr>
        <p:spPr>
          <a:xfrm>
            <a:off x="748051" y="707008"/>
            <a:ext cx="2188518" cy="9002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R="0" lvl="0" indent="0" fontAlgn="auto">
              <a:lnSpc>
                <a:spcPct val="100000"/>
              </a:lnSpc>
              <a:spcBef>
                <a:spcPts val="0"/>
              </a:spcBef>
              <a:spcAft>
                <a:spcPts val="0"/>
              </a:spcAft>
              <a:buClrTx/>
              <a:buSzTx/>
              <a:buFontTx/>
              <a:buNone/>
              <a:defRPr kumimoji="0" sz="3600" b="0" i="0" u="none" strike="noStrike" cap="none" spc="0" normalizeH="0" baseline="0">
                <a:ln>
                  <a:noFill/>
                </a:ln>
                <a:solidFill>
                  <a:srgbClr val="1E2E4F"/>
                </a:solidFill>
                <a:effectLst/>
                <a:uLnTx/>
                <a:uFillTx/>
                <a:latin typeface="华文新魏" panose="02010800040101010101" pitchFamily="2" charset="-122"/>
                <a:ea typeface="华文新魏"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defRPr/>
            </a:pPr>
            <a:r>
              <a:rPr lang="en-US" altLang="zh-CN" sz="2400" b="1" dirty="0">
                <a:solidFill>
                  <a:schemeClr val="tx1"/>
                </a:solidFill>
                <a:latin typeface="黑体" panose="02010609060101010101" pitchFamily="49" charset="-122"/>
                <a:ea typeface="黑体" panose="02010609060101010101" pitchFamily="49" charset="-122"/>
              </a:rPr>
              <a:t>7.</a:t>
            </a:r>
            <a:r>
              <a:rPr lang="zh-CN" altLang="en-US" sz="2400" b="1" dirty="0">
                <a:solidFill>
                  <a:schemeClr val="tx1"/>
                </a:solidFill>
                <a:latin typeface="黑体" panose="02010609060101010101" pitchFamily="49" charset="-122"/>
                <a:ea typeface="黑体" panose="02010609060101010101" pitchFamily="49" charset="-122"/>
              </a:rPr>
              <a:t>教训与启示</a:t>
            </a:r>
            <a:endParaRPr lang="zh-CN" altLang="en-US" sz="2400" b="1" dirty="0">
              <a:solidFill>
                <a:schemeClr val="tx1"/>
              </a:solidFill>
              <a:latin typeface="黑体" panose="02010609060101010101" pitchFamily="49" charset="-122"/>
              <a:ea typeface="黑体" panose="02010609060101010101" pitchFamily="49" charset="-122"/>
            </a:endParaRPr>
          </a:p>
        </p:txBody>
      </p:sp>
      <p:sp>
        <p:nvSpPr>
          <p:cNvPr id="18" name="Text Box 2"/>
          <p:cNvSpPr txBox="1">
            <a:spLocks noChangeArrowheads="1"/>
          </p:cNvSpPr>
          <p:nvPr/>
        </p:nvSpPr>
        <p:spPr bwMode="auto">
          <a:xfrm>
            <a:off x="547141" y="1535741"/>
            <a:ext cx="8596859" cy="1731243"/>
          </a:xfrm>
          <a:prstGeom prst="rect">
            <a:avLst/>
          </a:prstGeom>
          <a:noFill/>
          <a:ln w="9525">
            <a:noFill/>
            <a:miter lim="800000"/>
          </a:ln>
        </p:spPr>
        <p:txBody>
          <a:bodyPr wrap="square" lIns="68580" tIns="34290" rIns="68580" bIns="34290">
            <a:spAutoFit/>
          </a:bodyPr>
          <a:lstStyle/>
          <a:p>
            <a:pPr>
              <a:lnSpc>
                <a:spcPct val="150000"/>
              </a:lnSpc>
              <a:defRPr/>
            </a:pPr>
            <a:r>
              <a:rPr lang="en-US" altLang="zh-CN" sz="2400" b="1" dirty="0">
                <a:solidFill>
                  <a:srgbClr val="FF0000"/>
                </a:solidFill>
                <a:latin typeface="黑体" panose="02010609060101010101" pitchFamily="49" charset="-122"/>
                <a:ea typeface="黑体" panose="02010609060101010101" pitchFamily="49" charset="-122"/>
              </a:rPr>
              <a:t>①</a:t>
            </a:r>
            <a:r>
              <a:rPr lang="zh-CN" altLang="en-US" sz="2400" b="1" dirty="0">
                <a:solidFill>
                  <a:srgbClr val="FF0000"/>
                </a:solidFill>
                <a:latin typeface="黑体" panose="02010609060101010101" pitchFamily="49" charset="-122"/>
                <a:ea typeface="黑体" panose="02010609060101010101" pitchFamily="49" charset="-122"/>
              </a:rPr>
              <a:t>政治上：</a:t>
            </a:r>
            <a:r>
              <a:rPr lang="zh-CN" altLang="en-US" sz="2400" b="1" dirty="0">
                <a:latin typeface="黑体" panose="02010609060101010101" pitchFamily="49" charset="-122"/>
                <a:ea typeface="黑体" panose="02010609060101010101" pitchFamily="49" charset="-122"/>
              </a:rPr>
              <a:t>健全民主与法制建设</a:t>
            </a:r>
            <a:endParaRPr lang="zh-CN" altLang="en-US" sz="2400" b="1" dirty="0">
              <a:latin typeface="黑体" panose="02010609060101010101" pitchFamily="49" charset="-122"/>
              <a:ea typeface="黑体" panose="02010609060101010101" pitchFamily="49" charset="-122"/>
            </a:endParaRPr>
          </a:p>
          <a:p>
            <a:pPr>
              <a:lnSpc>
                <a:spcPct val="150000"/>
              </a:lnSpc>
              <a:defRPr/>
            </a:pPr>
            <a:r>
              <a:rPr lang="en-US" altLang="zh-CN" sz="2400" b="1" dirty="0">
                <a:solidFill>
                  <a:srgbClr val="FF0000"/>
                </a:solidFill>
                <a:latin typeface="黑体" panose="02010609060101010101" pitchFamily="49" charset="-122"/>
                <a:ea typeface="黑体" panose="02010609060101010101" pitchFamily="49" charset="-122"/>
              </a:rPr>
              <a:t>②</a:t>
            </a:r>
            <a:r>
              <a:rPr lang="zh-CN" altLang="en-US" sz="2400" b="1" dirty="0">
                <a:solidFill>
                  <a:srgbClr val="FF0000"/>
                </a:solidFill>
                <a:latin typeface="黑体" panose="02010609060101010101" pitchFamily="49" charset="-122"/>
                <a:ea typeface="黑体" panose="02010609060101010101" pitchFamily="49" charset="-122"/>
              </a:rPr>
              <a:t>经济上：</a:t>
            </a:r>
            <a:r>
              <a:rPr lang="zh-CN" altLang="en-US" sz="2400" b="1" dirty="0">
                <a:latin typeface="黑体" panose="02010609060101010101" pitchFamily="49" charset="-122"/>
                <a:ea typeface="黑体" panose="02010609060101010101" pitchFamily="49" charset="-122"/>
              </a:rPr>
              <a:t>要农轻重比例协调发展，遵循客观的经济发展规律</a:t>
            </a:r>
            <a:endParaRPr lang="zh-CN" altLang="en-US" sz="2400" b="1" dirty="0">
              <a:latin typeface="黑体" panose="02010609060101010101" pitchFamily="49" charset="-122"/>
              <a:ea typeface="黑体" panose="02010609060101010101" pitchFamily="49" charset="-122"/>
            </a:endParaRPr>
          </a:p>
          <a:p>
            <a:pPr>
              <a:lnSpc>
                <a:spcPct val="150000"/>
              </a:lnSpc>
              <a:defRPr/>
            </a:pPr>
            <a:r>
              <a:rPr lang="en-US" altLang="zh-CN" sz="2400" b="1" dirty="0">
                <a:solidFill>
                  <a:srgbClr val="FF0000"/>
                </a:solidFill>
                <a:latin typeface="黑体" panose="02010609060101010101" pitchFamily="49" charset="-122"/>
                <a:ea typeface="黑体" panose="02010609060101010101" pitchFamily="49" charset="-122"/>
              </a:rPr>
              <a:t>③</a:t>
            </a:r>
            <a:r>
              <a:rPr lang="zh-CN" altLang="en-US" sz="2400" b="1" dirty="0">
                <a:solidFill>
                  <a:srgbClr val="FF0000"/>
                </a:solidFill>
                <a:latin typeface="黑体" panose="02010609060101010101" pitchFamily="49" charset="-122"/>
                <a:ea typeface="黑体" panose="02010609060101010101" pitchFamily="49" charset="-122"/>
              </a:rPr>
              <a:t>民生上：</a:t>
            </a:r>
            <a:r>
              <a:rPr lang="zh-CN" altLang="en-US" sz="2400" b="1" dirty="0">
                <a:latin typeface="黑体" panose="02010609060101010101" pitchFamily="49" charset="-122"/>
                <a:ea typeface="黑体" panose="02010609060101010101" pitchFamily="49" charset="-122"/>
              </a:rPr>
              <a:t>维护农民利益，提高农民生产积极性。</a:t>
            </a:r>
            <a:endParaRPr lang="zh-CN" altLang="en-US" sz="24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1"/>
          <p:cNvSpPr txBox="1"/>
          <p:nvPr/>
        </p:nvSpPr>
        <p:spPr>
          <a:xfrm>
            <a:off x="527370" y="1863820"/>
            <a:ext cx="648072" cy="1792798"/>
          </a:xfrm>
          <a:prstGeom prst="rect">
            <a:avLst/>
          </a:prstGeom>
          <a:noFill/>
        </p:spPr>
        <p:txBody>
          <a:bodyPr wrap="square" lIns="68580" tIns="34290" rIns="68580" bIns="34290" rtlCol="0">
            <a:spAutoFit/>
          </a:bodyPr>
          <a:lstStyle/>
          <a:p>
            <a:r>
              <a:rPr lang="zh-CN" altLang="en-US" sz="2800" b="1" dirty="0">
                <a:solidFill>
                  <a:srgbClr val="FF0000"/>
                </a:solidFill>
                <a:latin typeface="黑体" panose="02010609060101010101" pitchFamily="49" charset="-122"/>
                <a:ea typeface="黑体" panose="02010609060101010101" pitchFamily="49" charset="-122"/>
              </a:rPr>
              <a:t>列宁时期</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3" name="左大括号 2"/>
          <p:cNvSpPr/>
          <p:nvPr/>
        </p:nvSpPr>
        <p:spPr>
          <a:xfrm>
            <a:off x="1175442" y="1807476"/>
            <a:ext cx="116816" cy="1514908"/>
          </a:xfrm>
          <a:prstGeom prst="leftBrace">
            <a:avLst>
              <a:gd name="adj1" fmla="val 114199"/>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sz="1800">
              <a:latin typeface="黑体" panose="02010609060101010101" pitchFamily="49" charset="-122"/>
              <a:ea typeface="黑体" panose="02010609060101010101" pitchFamily="49" charset="-122"/>
            </a:endParaRPr>
          </a:p>
        </p:txBody>
      </p:sp>
      <p:sp>
        <p:nvSpPr>
          <p:cNvPr id="4" name="文本框 34"/>
          <p:cNvSpPr txBox="1"/>
          <p:nvPr/>
        </p:nvSpPr>
        <p:spPr>
          <a:xfrm>
            <a:off x="1292258" y="1559512"/>
            <a:ext cx="1156933" cy="438582"/>
          </a:xfrm>
          <a:prstGeom prst="rect">
            <a:avLst/>
          </a:prstGeom>
          <a:noFill/>
        </p:spPr>
        <p:txBody>
          <a:bodyPr wrap="square" lIns="68580" tIns="34290" rIns="68580" bIns="34290" rtlCol="0">
            <a:spAutoFit/>
          </a:bodyPr>
          <a:lstStyle/>
          <a:p>
            <a:r>
              <a:rPr lang="zh-CN" altLang="en-US" sz="2400" b="1" dirty="0" smtClean="0">
                <a:latin typeface="黑体" panose="02010609060101010101" pitchFamily="49" charset="-122"/>
                <a:ea typeface="黑体" panose="02010609060101010101" pitchFamily="49" charset="-122"/>
              </a:rPr>
              <a:t>经济：</a:t>
            </a:r>
            <a:endParaRPr lang="zh-CN" altLang="en-US" sz="2400" b="1" dirty="0">
              <a:latin typeface="黑体" panose="02010609060101010101" pitchFamily="49" charset="-122"/>
              <a:ea typeface="黑体" panose="02010609060101010101" pitchFamily="49" charset="-122"/>
            </a:endParaRPr>
          </a:p>
        </p:txBody>
      </p:sp>
      <p:sp>
        <p:nvSpPr>
          <p:cNvPr id="5" name="文本框 35"/>
          <p:cNvSpPr txBox="1"/>
          <p:nvPr/>
        </p:nvSpPr>
        <p:spPr>
          <a:xfrm>
            <a:off x="2210635" y="1386387"/>
            <a:ext cx="3216593" cy="992579"/>
          </a:xfrm>
          <a:prstGeom prst="rect">
            <a:avLst/>
          </a:prstGeom>
          <a:noFill/>
          <a:ln w="19050">
            <a:noFill/>
          </a:ln>
        </p:spPr>
        <p:txBody>
          <a:bodyPr wrap="square" lIns="68580" tIns="34290" rIns="68580" bIns="34290">
            <a:spAutoFit/>
          </a:bodyPr>
          <a:lstStyle/>
          <a:p>
            <a:r>
              <a:rPr lang="en-US" altLang="zh-CN" sz="2400" b="1" dirty="0">
                <a:latin typeface="黑体" panose="02010609060101010101" pitchFamily="49" charset="-122"/>
                <a:ea typeface="黑体" panose="02010609060101010101" pitchFamily="49" charset="-122"/>
              </a:rPr>
              <a:t>1921——1925</a:t>
            </a:r>
            <a:r>
              <a:rPr lang="zh-CN" altLang="en-US" sz="2400" b="1" dirty="0">
                <a:latin typeface="黑体" panose="02010609060101010101" pitchFamily="49" charset="-122"/>
                <a:ea typeface="黑体" panose="02010609060101010101" pitchFamily="49" charset="-122"/>
              </a:rPr>
              <a:t>年</a:t>
            </a:r>
            <a:r>
              <a:rPr lang="zh-CN" altLang="en-US" sz="2400" b="1" dirty="0" smtClean="0">
                <a:latin typeface="黑体" panose="02010609060101010101" pitchFamily="49" charset="-122"/>
                <a:ea typeface="黑体" panose="02010609060101010101" pitchFamily="49" charset="-122"/>
              </a:rPr>
              <a:t>，</a:t>
            </a:r>
            <a:endParaRPr lang="en-US" altLang="zh-CN" sz="2400" b="1" dirty="0" smtClean="0">
              <a:latin typeface="黑体" panose="02010609060101010101" pitchFamily="49" charset="-122"/>
              <a:ea typeface="黑体" panose="02010609060101010101" pitchFamily="49" charset="-122"/>
            </a:endParaRPr>
          </a:p>
          <a:p>
            <a:pPr>
              <a:lnSpc>
                <a:spcPct val="150000"/>
              </a:lnSpc>
            </a:pPr>
            <a:r>
              <a:rPr lang="zh-CN" altLang="en-US" sz="2400" b="1" dirty="0" smtClean="0">
                <a:latin typeface="黑体" panose="02010609060101010101" pitchFamily="49" charset="-122"/>
                <a:ea typeface="黑体" panose="02010609060101010101" pitchFamily="49" charset="-122"/>
              </a:rPr>
              <a:t>实施</a:t>
            </a:r>
            <a:r>
              <a:rPr lang="zh-CN" altLang="en-US" sz="2400" b="1" dirty="0">
                <a:latin typeface="黑体" panose="02010609060101010101" pitchFamily="49" charset="-122"/>
                <a:ea typeface="黑体" panose="02010609060101010101" pitchFamily="49" charset="-122"/>
              </a:rPr>
              <a:t>新经济政策</a:t>
            </a:r>
            <a:endParaRPr lang="zh-CN" altLang="en-US" sz="2400" dirty="0">
              <a:latin typeface="黑体" panose="02010609060101010101" pitchFamily="49" charset="-122"/>
              <a:ea typeface="黑体" panose="02010609060101010101" pitchFamily="49" charset="-122"/>
            </a:endParaRPr>
          </a:p>
        </p:txBody>
      </p:sp>
      <p:sp>
        <p:nvSpPr>
          <p:cNvPr id="6" name="文本框 39"/>
          <p:cNvSpPr txBox="1"/>
          <p:nvPr/>
        </p:nvSpPr>
        <p:spPr>
          <a:xfrm>
            <a:off x="5427228" y="1550071"/>
            <a:ext cx="3582367" cy="1390765"/>
          </a:xfrm>
          <a:prstGeom prst="rect">
            <a:avLst/>
          </a:prstGeom>
          <a:noFill/>
          <a:ln w="19050">
            <a:noFill/>
          </a:ln>
        </p:spPr>
        <p:txBody>
          <a:bodyPr wrap="square" lIns="68580" tIns="34290" rIns="68580" bIns="34290">
            <a:spAutoFit/>
          </a:bodyPr>
          <a:lstStyle/>
          <a:p>
            <a:pPr>
              <a:lnSpc>
                <a:spcPct val="125000"/>
              </a:lnSpc>
              <a:spcBef>
                <a:spcPct val="50000"/>
              </a:spcBef>
            </a:pPr>
            <a:r>
              <a:rPr kumimoji="1" lang="zh-CN" altLang="en-US" sz="2400" b="1" dirty="0">
                <a:latin typeface="黑体" panose="02010609060101010101" pitchFamily="49" charset="-122"/>
                <a:ea typeface="黑体" panose="02010609060101010101" pitchFamily="49" charset="-122"/>
              </a:rPr>
              <a:t>促使国民经济稳步发展，巩固了工农联盟，</a:t>
            </a:r>
            <a:r>
              <a:rPr lang="zh-CN" altLang="en-US" sz="2400" b="1" dirty="0">
                <a:latin typeface="黑体" panose="02010609060101010101" pitchFamily="49" charset="-122"/>
                <a:ea typeface="黑体" panose="02010609060101010101" pitchFamily="49" charset="-122"/>
              </a:rPr>
              <a:t>为实现工业化奠定基础</a:t>
            </a:r>
            <a:r>
              <a:rPr kumimoji="1" lang="zh-CN" altLang="en-US" sz="2400" b="1" dirty="0">
                <a:latin typeface="黑体" panose="02010609060101010101" pitchFamily="49" charset="-122"/>
                <a:ea typeface="黑体" panose="02010609060101010101" pitchFamily="49" charset="-122"/>
              </a:rPr>
              <a:t>。</a:t>
            </a:r>
            <a:endParaRPr kumimoji="1" lang="en-US" altLang="zh-CN" sz="2400" b="1" dirty="0">
              <a:latin typeface="黑体" panose="02010609060101010101" pitchFamily="49" charset="-122"/>
              <a:ea typeface="黑体" panose="02010609060101010101" pitchFamily="49" charset="-122"/>
            </a:endParaRPr>
          </a:p>
        </p:txBody>
      </p:sp>
      <p:sp>
        <p:nvSpPr>
          <p:cNvPr id="7" name="箭头: 右 40"/>
          <p:cNvSpPr/>
          <p:nvPr/>
        </p:nvSpPr>
        <p:spPr>
          <a:xfrm>
            <a:off x="4849317" y="1726952"/>
            <a:ext cx="466910" cy="31144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黑体" panose="02010609060101010101" pitchFamily="49" charset="-122"/>
              <a:ea typeface="黑体" panose="02010609060101010101" pitchFamily="49" charset="-122"/>
            </a:endParaRPr>
          </a:p>
        </p:txBody>
      </p:sp>
      <p:sp>
        <p:nvSpPr>
          <p:cNvPr id="8" name="文本框 36"/>
          <p:cNvSpPr txBox="1"/>
          <p:nvPr/>
        </p:nvSpPr>
        <p:spPr>
          <a:xfrm>
            <a:off x="1292258" y="3103093"/>
            <a:ext cx="1156933" cy="438582"/>
          </a:xfrm>
          <a:prstGeom prst="rect">
            <a:avLst/>
          </a:prstGeom>
          <a:noFill/>
        </p:spPr>
        <p:txBody>
          <a:bodyPr wrap="square" lIns="68580" tIns="34290" rIns="68580" bIns="34290" rtlCol="0">
            <a:spAutoFit/>
          </a:bodyPr>
          <a:lstStyle/>
          <a:p>
            <a:r>
              <a:rPr lang="zh-CN" altLang="en-US" sz="2400" b="1" dirty="0">
                <a:latin typeface="黑体" panose="02010609060101010101" pitchFamily="49" charset="-122"/>
                <a:ea typeface="黑体" panose="02010609060101010101" pitchFamily="49" charset="-122"/>
              </a:rPr>
              <a:t>政治：</a:t>
            </a:r>
            <a:endParaRPr lang="zh-CN" altLang="en-US" sz="2400" b="1" dirty="0">
              <a:latin typeface="黑体" panose="02010609060101010101" pitchFamily="49" charset="-122"/>
              <a:ea typeface="黑体" panose="02010609060101010101" pitchFamily="49" charset="-122"/>
            </a:endParaRPr>
          </a:p>
        </p:txBody>
      </p:sp>
      <p:sp>
        <p:nvSpPr>
          <p:cNvPr id="9" name="文本框 37"/>
          <p:cNvSpPr txBox="1"/>
          <p:nvPr/>
        </p:nvSpPr>
        <p:spPr>
          <a:xfrm>
            <a:off x="2210636" y="3209634"/>
            <a:ext cx="2709564" cy="438582"/>
          </a:xfrm>
          <a:prstGeom prst="rect">
            <a:avLst/>
          </a:prstGeom>
          <a:noFill/>
          <a:ln w="19050">
            <a:noFill/>
          </a:ln>
        </p:spPr>
        <p:txBody>
          <a:bodyPr wrap="square" lIns="68580" tIns="34290" rIns="68580" bIns="34290">
            <a:spAutoFit/>
          </a:bodyPr>
          <a:lstStyle/>
          <a:p>
            <a:r>
              <a:rPr lang="en-US" altLang="zh-CN" sz="2400" b="1" dirty="0">
                <a:latin typeface="黑体" panose="02010609060101010101" pitchFamily="49" charset="-122"/>
                <a:ea typeface="黑体" panose="02010609060101010101" pitchFamily="49" charset="-122"/>
              </a:rPr>
              <a:t>1922</a:t>
            </a:r>
            <a:r>
              <a:rPr lang="zh-CN" altLang="en-US" sz="2400" b="1" dirty="0">
                <a:latin typeface="黑体" panose="02010609060101010101" pitchFamily="49" charset="-122"/>
                <a:ea typeface="黑体" panose="02010609060101010101" pitchFamily="49" charset="-122"/>
              </a:rPr>
              <a:t>年，成立苏联</a:t>
            </a:r>
            <a:endParaRPr lang="zh-CN" altLang="en-US" sz="2400" dirty="0">
              <a:latin typeface="黑体" panose="02010609060101010101" pitchFamily="49" charset="-122"/>
              <a:ea typeface="黑体" panose="02010609060101010101" pitchFamily="49" charset="-122"/>
            </a:endParaRPr>
          </a:p>
        </p:txBody>
      </p:sp>
      <p:sp>
        <p:nvSpPr>
          <p:cNvPr id="10" name="文本框 29"/>
          <p:cNvSpPr txBox="1"/>
          <p:nvPr/>
        </p:nvSpPr>
        <p:spPr>
          <a:xfrm>
            <a:off x="527370" y="799171"/>
            <a:ext cx="8185911" cy="407804"/>
          </a:xfrm>
          <a:prstGeom prst="rect">
            <a:avLst/>
          </a:prstGeom>
          <a:solidFill>
            <a:schemeClr val="bg1"/>
          </a:solidFill>
        </p:spPr>
        <p:txBody>
          <a:bodyPr wrap="square" lIns="68580" tIns="34290" rIns="68580" bIns="34290">
            <a:spAutoFit/>
          </a:bodyPr>
          <a:lstStyle/>
          <a:p>
            <a:r>
              <a:rPr lang="en-US" altLang="zh-CN" sz="2200" b="1" dirty="0">
                <a:latin typeface="黑体" panose="02010609060101010101" pitchFamily="49" charset="-122"/>
                <a:ea typeface="黑体" panose="02010609060101010101" pitchFamily="49" charset="-122"/>
              </a:rPr>
              <a:t>20</a:t>
            </a:r>
            <a:r>
              <a:rPr lang="zh-CN" altLang="en-US" sz="2200" b="1" dirty="0">
                <a:latin typeface="黑体" panose="02010609060101010101" pitchFamily="49" charset="-122"/>
                <a:ea typeface="黑体" panose="02010609060101010101" pitchFamily="49" charset="-122"/>
              </a:rPr>
              <a:t>世纪二三十年代，苏俄（联）社会主义建设的成就和主要问题？</a:t>
            </a:r>
            <a:endParaRPr lang="zh-CN" altLang="en-US" sz="22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anim calcmode="lin" valueType="num">
                                      <p:cBhvr>
                                        <p:cTn id="25" dur="500" fill="hold"/>
                                        <p:tgtEl>
                                          <p:spTgt spid="4"/>
                                        </p:tgtEl>
                                        <p:attrNameLst>
                                          <p:attrName>ppt_x</p:attrName>
                                        </p:attrNameLst>
                                      </p:cBhvr>
                                      <p:tavLst>
                                        <p:tav tm="0">
                                          <p:val>
                                            <p:strVal val="#ppt_x"/>
                                          </p:val>
                                        </p:tav>
                                        <p:tav tm="100000">
                                          <p:val>
                                            <p:strVal val="#ppt_x"/>
                                          </p:val>
                                        </p:tav>
                                      </p:tavLst>
                                    </p:anim>
                                    <p:anim calcmode="lin" valueType="num">
                                      <p:cBhvr>
                                        <p:cTn id="26"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anim calcmode="lin" valueType="num">
                                      <p:cBhvr>
                                        <p:cTn id="32" dur="500" fill="hold"/>
                                        <p:tgtEl>
                                          <p:spTgt spid="5"/>
                                        </p:tgtEl>
                                        <p:attrNameLst>
                                          <p:attrName>ppt_x</p:attrName>
                                        </p:attrNameLst>
                                      </p:cBhvr>
                                      <p:tavLst>
                                        <p:tav tm="0">
                                          <p:val>
                                            <p:strVal val="#ppt_x"/>
                                          </p:val>
                                        </p:tav>
                                        <p:tav tm="100000">
                                          <p:val>
                                            <p:strVal val="#ppt_x"/>
                                          </p:val>
                                        </p:tav>
                                      </p:tavLst>
                                    </p:anim>
                                    <p:anim calcmode="lin" valueType="num">
                                      <p:cBhvr>
                                        <p:cTn id="33"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anim calcmode="lin" valueType="num">
                                      <p:cBhvr>
                                        <p:cTn id="39" dur="500" fill="hold"/>
                                        <p:tgtEl>
                                          <p:spTgt spid="7"/>
                                        </p:tgtEl>
                                        <p:attrNameLst>
                                          <p:attrName>ppt_x</p:attrName>
                                        </p:attrNameLst>
                                      </p:cBhvr>
                                      <p:tavLst>
                                        <p:tav tm="0">
                                          <p:val>
                                            <p:strVal val="#ppt_x"/>
                                          </p:val>
                                        </p:tav>
                                        <p:tav tm="100000">
                                          <p:val>
                                            <p:strVal val="#ppt_x"/>
                                          </p:val>
                                        </p:tav>
                                      </p:tavLst>
                                    </p:anim>
                                    <p:anim calcmode="lin" valueType="num">
                                      <p:cBhvr>
                                        <p:cTn id="40" dur="500" fill="hold"/>
                                        <p:tgtEl>
                                          <p:spTgt spid="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anim calcmode="lin" valueType="num">
                                      <p:cBhvr>
                                        <p:cTn id="44" dur="500" fill="hold"/>
                                        <p:tgtEl>
                                          <p:spTgt spid="6"/>
                                        </p:tgtEl>
                                        <p:attrNameLst>
                                          <p:attrName>ppt_x</p:attrName>
                                        </p:attrNameLst>
                                      </p:cBhvr>
                                      <p:tavLst>
                                        <p:tav tm="0">
                                          <p:val>
                                            <p:strVal val="#ppt_x"/>
                                          </p:val>
                                        </p:tav>
                                        <p:tav tm="100000">
                                          <p:val>
                                            <p:strVal val="#ppt_x"/>
                                          </p:val>
                                        </p:tav>
                                      </p:tavLst>
                                    </p:anim>
                                    <p:anim calcmode="lin" valueType="num">
                                      <p:cBhvr>
                                        <p:cTn id="45"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500"/>
                                        <p:tgtEl>
                                          <p:spTgt spid="8"/>
                                        </p:tgtEl>
                                      </p:cBhvr>
                                    </p:animEffect>
                                    <p:anim calcmode="lin" valueType="num">
                                      <p:cBhvr>
                                        <p:cTn id="51" dur="500" fill="hold"/>
                                        <p:tgtEl>
                                          <p:spTgt spid="8"/>
                                        </p:tgtEl>
                                        <p:attrNameLst>
                                          <p:attrName>ppt_x</p:attrName>
                                        </p:attrNameLst>
                                      </p:cBhvr>
                                      <p:tavLst>
                                        <p:tav tm="0">
                                          <p:val>
                                            <p:strVal val="#ppt_x"/>
                                          </p:val>
                                        </p:tav>
                                        <p:tav tm="100000">
                                          <p:val>
                                            <p:strVal val="#ppt_x"/>
                                          </p:val>
                                        </p:tav>
                                      </p:tavLst>
                                    </p:anim>
                                    <p:anim calcmode="lin" valueType="num">
                                      <p:cBhvr>
                                        <p:cTn id="52"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anim calcmode="lin" valueType="num">
                                      <p:cBhvr>
                                        <p:cTn id="58" dur="500" fill="hold"/>
                                        <p:tgtEl>
                                          <p:spTgt spid="9"/>
                                        </p:tgtEl>
                                        <p:attrNameLst>
                                          <p:attrName>ppt_x</p:attrName>
                                        </p:attrNameLst>
                                      </p:cBhvr>
                                      <p:tavLst>
                                        <p:tav tm="0">
                                          <p:val>
                                            <p:strVal val="#ppt_x"/>
                                          </p:val>
                                        </p:tav>
                                        <p:tav tm="100000">
                                          <p:val>
                                            <p:strVal val="#ppt_x"/>
                                          </p:val>
                                        </p:tav>
                                      </p:tavLst>
                                    </p:anim>
                                    <p:anim calcmode="lin" valueType="num">
                                      <p:cBhvr>
                                        <p:cTn id="5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p:bldP spid="5" grpId="0" bldLvl="0"/>
      <p:bldP spid="6" grpId="0" bldLvl="0"/>
      <p:bldP spid="7" grpId="0" bldLvl="0" animBg="1"/>
      <p:bldP spid="8" grpId="0"/>
      <p:bldP spid="9" grpId="0" bldLvl="0"/>
      <p:bldP spid="10"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16"/>
          <p:cNvSpPr txBox="1"/>
          <p:nvPr/>
        </p:nvSpPr>
        <p:spPr>
          <a:xfrm>
            <a:off x="8319541" y="1042491"/>
            <a:ext cx="495115" cy="3454792"/>
          </a:xfrm>
          <a:prstGeom prst="rect">
            <a:avLst/>
          </a:prstGeom>
          <a:noFill/>
          <a:ln w="19050">
            <a:solidFill>
              <a:schemeClr val="tx1"/>
            </a:solidFill>
          </a:ln>
        </p:spPr>
        <p:txBody>
          <a:bodyPr wrap="square" lIns="68580" tIns="34290" rIns="68580" bIns="34290">
            <a:spAutoFit/>
          </a:bodyPr>
          <a:lstStyle/>
          <a:p>
            <a:pPr algn="ctr"/>
            <a:r>
              <a:rPr lang="zh-CN" altLang="en-US" sz="2000" b="1" dirty="0">
                <a:solidFill>
                  <a:srgbClr val="FF0000"/>
                </a:solidFill>
                <a:latin typeface="黑体" panose="02010609060101010101" pitchFamily="49" charset="-122"/>
                <a:ea typeface="黑体" panose="02010609060101010101" pitchFamily="49" charset="-122"/>
              </a:rPr>
              <a:t>斯大林模式</a:t>
            </a:r>
            <a:endParaRPr lang="en-US" altLang="zh-CN" sz="2000" b="1" dirty="0">
              <a:solidFill>
                <a:srgbClr val="FF0000"/>
              </a:solidFill>
              <a:latin typeface="黑体" panose="02010609060101010101" pitchFamily="49" charset="-122"/>
              <a:ea typeface="黑体" panose="02010609060101010101" pitchFamily="49" charset="-122"/>
            </a:endParaRPr>
          </a:p>
          <a:p>
            <a:pPr algn="ctr"/>
            <a:endParaRPr lang="en-US" altLang="zh-CN" sz="2000" b="1" dirty="0">
              <a:solidFill>
                <a:srgbClr val="FF0000"/>
              </a:solidFill>
              <a:latin typeface="黑体" panose="02010609060101010101" pitchFamily="49" charset="-122"/>
              <a:ea typeface="黑体" panose="02010609060101010101" pitchFamily="49" charset="-122"/>
            </a:endParaRPr>
          </a:p>
          <a:p>
            <a:pPr algn="ctr"/>
            <a:r>
              <a:rPr lang="zh-CN" altLang="en-US" sz="2000" b="1" dirty="0" smtClean="0">
                <a:solidFill>
                  <a:srgbClr val="FF0000"/>
                </a:solidFill>
                <a:latin typeface="黑体" panose="02010609060101010101" pitchFamily="49" charset="-122"/>
                <a:ea typeface="黑体" panose="02010609060101010101" pitchFamily="49" charset="-122"/>
              </a:rPr>
              <a:t>高度集中</a:t>
            </a:r>
            <a:endParaRPr lang="en-US" altLang="zh-CN" sz="2000" b="1" dirty="0">
              <a:solidFill>
                <a:srgbClr val="FF0000"/>
              </a:solidFill>
              <a:latin typeface="黑体" panose="02010609060101010101" pitchFamily="49" charset="-122"/>
              <a:ea typeface="黑体" panose="02010609060101010101" pitchFamily="49" charset="-122"/>
            </a:endParaRPr>
          </a:p>
          <a:p>
            <a:pPr algn="ctr"/>
            <a:endParaRPr lang="zh-CN" altLang="en-US" sz="2000" dirty="0">
              <a:solidFill>
                <a:srgbClr val="FF0000"/>
              </a:solidFill>
              <a:latin typeface="黑体" panose="02010609060101010101" pitchFamily="49" charset="-122"/>
              <a:ea typeface="黑体" panose="02010609060101010101" pitchFamily="49" charset="-122"/>
            </a:endParaRPr>
          </a:p>
        </p:txBody>
      </p:sp>
      <p:sp>
        <p:nvSpPr>
          <p:cNvPr id="33" name="文本框 4"/>
          <p:cNvSpPr txBox="1"/>
          <p:nvPr/>
        </p:nvSpPr>
        <p:spPr>
          <a:xfrm>
            <a:off x="453340" y="1602208"/>
            <a:ext cx="378042" cy="2223686"/>
          </a:xfrm>
          <a:prstGeom prst="rect">
            <a:avLst/>
          </a:prstGeom>
          <a:noFill/>
        </p:spPr>
        <p:txBody>
          <a:bodyPr wrap="square" lIns="68580" tIns="34290" rIns="68580" bIns="34290">
            <a:spAutoFit/>
          </a:bodyPr>
          <a:lstStyle/>
          <a:p>
            <a:r>
              <a:rPr lang="zh-CN" altLang="en-US" sz="2800" b="1" dirty="0">
                <a:solidFill>
                  <a:srgbClr val="FF0000"/>
                </a:solidFill>
                <a:latin typeface="黑体" panose="02010609060101010101" pitchFamily="49" charset="-122"/>
                <a:ea typeface="黑体" panose="02010609060101010101" pitchFamily="49" charset="-122"/>
              </a:rPr>
              <a:t>斯大林时期</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39" name="左大括号 38"/>
          <p:cNvSpPr/>
          <p:nvPr/>
        </p:nvSpPr>
        <p:spPr>
          <a:xfrm>
            <a:off x="1014083" y="1679008"/>
            <a:ext cx="200560" cy="2521128"/>
          </a:xfrm>
          <a:prstGeom prst="leftBrace">
            <a:avLst>
              <a:gd name="adj1" fmla="val 49441"/>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sz="2000">
              <a:latin typeface="黑体" panose="02010609060101010101" pitchFamily="49" charset="-122"/>
              <a:ea typeface="黑体" panose="02010609060101010101" pitchFamily="49" charset="-122"/>
            </a:endParaRPr>
          </a:p>
        </p:txBody>
      </p:sp>
      <p:sp>
        <p:nvSpPr>
          <p:cNvPr id="43" name="文本框 18"/>
          <p:cNvSpPr txBox="1"/>
          <p:nvPr/>
        </p:nvSpPr>
        <p:spPr>
          <a:xfrm>
            <a:off x="1114363" y="1459717"/>
            <a:ext cx="1226975" cy="438582"/>
          </a:xfrm>
          <a:prstGeom prst="rect">
            <a:avLst/>
          </a:prstGeom>
          <a:noFill/>
        </p:spPr>
        <p:txBody>
          <a:bodyPr wrap="square" lIns="68580" tIns="34290" rIns="68580" bIns="34290" rtlCol="0">
            <a:spAutoFit/>
          </a:bodyPr>
          <a:lstStyle/>
          <a:p>
            <a:r>
              <a:rPr lang="zh-CN" altLang="en-US" sz="2400" b="1" dirty="0">
                <a:latin typeface="黑体" panose="02010609060101010101" pitchFamily="49" charset="-122"/>
                <a:ea typeface="黑体" panose="02010609060101010101" pitchFamily="49" charset="-122"/>
              </a:rPr>
              <a:t>经济</a:t>
            </a:r>
            <a:endParaRPr lang="zh-CN" altLang="en-US" sz="2400" b="1" dirty="0">
              <a:latin typeface="黑体" panose="02010609060101010101" pitchFamily="49" charset="-122"/>
              <a:ea typeface="黑体" panose="02010609060101010101" pitchFamily="49" charset="-122"/>
            </a:endParaRPr>
          </a:p>
        </p:txBody>
      </p:sp>
      <p:sp>
        <p:nvSpPr>
          <p:cNvPr id="45" name="左大括号 44"/>
          <p:cNvSpPr/>
          <p:nvPr/>
        </p:nvSpPr>
        <p:spPr>
          <a:xfrm>
            <a:off x="1987370" y="1042490"/>
            <a:ext cx="201193" cy="1438381"/>
          </a:xfrm>
          <a:prstGeom prst="leftBrace">
            <a:avLst>
              <a:gd name="adj1" fmla="val 71664"/>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sz="2000">
              <a:latin typeface="黑体" panose="02010609060101010101" pitchFamily="49" charset="-122"/>
              <a:ea typeface="黑体" panose="02010609060101010101" pitchFamily="49" charset="-122"/>
            </a:endParaRPr>
          </a:p>
        </p:txBody>
      </p:sp>
      <p:sp>
        <p:nvSpPr>
          <p:cNvPr id="46" name="文本框 6"/>
          <p:cNvSpPr txBox="1"/>
          <p:nvPr/>
        </p:nvSpPr>
        <p:spPr>
          <a:xfrm>
            <a:off x="2087966" y="798142"/>
            <a:ext cx="1373734" cy="1915909"/>
          </a:xfrm>
          <a:prstGeom prst="rect">
            <a:avLst/>
          </a:prstGeom>
          <a:noFill/>
        </p:spPr>
        <p:txBody>
          <a:bodyPr wrap="square" lIns="68580" tIns="34290" rIns="68580" bIns="34290" rtlCol="0">
            <a:spAutoFit/>
          </a:bodyPr>
          <a:lstStyle/>
          <a:p>
            <a:r>
              <a:rPr lang="zh-CN" altLang="en-US" sz="2400" b="1" dirty="0">
                <a:latin typeface="黑体" panose="02010609060101010101" pitchFamily="49" charset="-122"/>
                <a:ea typeface="黑体" panose="02010609060101010101" pitchFamily="49" charset="-122"/>
              </a:rPr>
              <a:t>工业：</a:t>
            </a:r>
            <a:endParaRPr lang="en-US" altLang="zh-CN" sz="2400" b="1" dirty="0">
              <a:latin typeface="黑体" panose="02010609060101010101" pitchFamily="49" charset="-122"/>
              <a:ea typeface="黑体" panose="02010609060101010101" pitchFamily="49" charset="-122"/>
            </a:endParaRPr>
          </a:p>
          <a:p>
            <a:endParaRPr lang="en-US" altLang="zh-CN" sz="2400" b="1" dirty="0">
              <a:latin typeface="黑体" panose="02010609060101010101" pitchFamily="49" charset="-122"/>
              <a:ea typeface="黑体" panose="02010609060101010101" pitchFamily="49" charset="-122"/>
            </a:endParaRPr>
          </a:p>
          <a:p>
            <a:endParaRPr lang="en-US" altLang="zh-CN" sz="2400" b="1" dirty="0">
              <a:latin typeface="黑体" panose="02010609060101010101" pitchFamily="49" charset="-122"/>
              <a:ea typeface="黑体" panose="02010609060101010101" pitchFamily="49" charset="-122"/>
            </a:endParaRPr>
          </a:p>
          <a:p>
            <a:endParaRPr lang="en-US" altLang="zh-CN" sz="2400" b="1" dirty="0">
              <a:latin typeface="黑体" panose="02010609060101010101" pitchFamily="49" charset="-122"/>
              <a:ea typeface="黑体" panose="02010609060101010101" pitchFamily="49" charset="-122"/>
            </a:endParaRPr>
          </a:p>
          <a:p>
            <a:r>
              <a:rPr lang="zh-CN" altLang="en-US" sz="2400" b="1" dirty="0">
                <a:latin typeface="黑体" panose="02010609060101010101" pitchFamily="49" charset="-122"/>
                <a:ea typeface="黑体" panose="02010609060101010101" pitchFamily="49" charset="-122"/>
              </a:rPr>
              <a:t>农业：</a:t>
            </a:r>
            <a:endParaRPr lang="zh-CN" altLang="en-US" sz="2400" b="1" dirty="0">
              <a:latin typeface="黑体" panose="02010609060101010101" pitchFamily="49" charset="-122"/>
              <a:ea typeface="黑体" panose="02010609060101010101" pitchFamily="49" charset="-122"/>
            </a:endParaRPr>
          </a:p>
        </p:txBody>
      </p:sp>
      <p:sp>
        <p:nvSpPr>
          <p:cNvPr id="47" name="文本框 8"/>
          <p:cNvSpPr txBox="1"/>
          <p:nvPr/>
        </p:nvSpPr>
        <p:spPr>
          <a:xfrm>
            <a:off x="2932563" y="717593"/>
            <a:ext cx="1455896" cy="1300356"/>
          </a:xfrm>
          <a:prstGeom prst="rect">
            <a:avLst/>
          </a:prstGeom>
          <a:noFill/>
          <a:ln w="19050">
            <a:solidFill>
              <a:srgbClr val="0070C0"/>
            </a:solidFill>
          </a:ln>
        </p:spPr>
        <p:txBody>
          <a:bodyPr wrap="square" lIns="68580" tIns="34290" rIns="68580" bIns="34290">
            <a:spAutoFit/>
          </a:bodyPr>
          <a:lstStyle/>
          <a:p>
            <a:r>
              <a:rPr lang="en-US" altLang="zh-CN" sz="2000" dirty="0">
                <a:latin typeface="黑体" panose="02010609060101010101" pitchFamily="49" charset="-122"/>
                <a:ea typeface="黑体" panose="02010609060101010101" pitchFamily="49" charset="-122"/>
              </a:rPr>
              <a:t>1928—1937</a:t>
            </a:r>
            <a:r>
              <a:rPr lang="zh-CN" altLang="en-US" sz="2000" dirty="0">
                <a:latin typeface="黑体" panose="02010609060101010101" pitchFamily="49" charset="-122"/>
                <a:ea typeface="黑体" panose="02010609060101010101" pitchFamily="49" charset="-122"/>
              </a:rPr>
              <a:t>年，苏联进行两个五年计划</a:t>
            </a:r>
            <a:endParaRPr lang="zh-CN" altLang="en-US" sz="2000" dirty="0">
              <a:latin typeface="黑体" panose="02010609060101010101" pitchFamily="49" charset="-122"/>
              <a:ea typeface="黑体" panose="02010609060101010101" pitchFamily="49" charset="-122"/>
            </a:endParaRPr>
          </a:p>
        </p:txBody>
      </p:sp>
      <p:sp>
        <p:nvSpPr>
          <p:cNvPr id="48" name="文本框 9"/>
          <p:cNvSpPr txBox="1"/>
          <p:nvPr/>
        </p:nvSpPr>
        <p:spPr>
          <a:xfrm>
            <a:off x="4581074" y="723197"/>
            <a:ext cx="3000245" cy="1300356"/>
          </a:xfrm>
          <a:prstGeom prst="rect">
            <a:avLst/>
          </a:prstGeom>
          <a:noFill/>
          <a:ln w="19050">
            <a:solidFill>
              <a:srgbClr val="0070C0"/>
            </a:solidFill>
          </a:ln>
        </p:spPr>
        <p:txBody>
          <a:bodyPr wrap="square" lIns="68580" tIns="34290" rIns="68580" bIns="34290">
            <a:spAutoFit/>
          </a:bodyPr>
          <a:lstStyle/>
          <a:p>
            <a:pPr>
              <a:spcBef>
                <a:spcPct val="50000"/>
              </a:spcBef>
            </a:pPr>
            <a:r>
              <a:rPr lang="zh-CN" altLang="en-US" sz="2000" dirty="0">
                <a:latin typeface="黑体" panose="02010609060101010101" pitchFamily="49" charset="-122"/>
                <a:ea typeface="黑体" panose="02010609060101010101" pitchFamily="49" charset="-122"/>
              </a:rPr>
              <a:t>由</a:t>
            </a:r>
            <a:r>
              <a:rPr lang="zh-CN" altLang="en-US" sz="2000" dirty="0">
                <a:latin typeface="黑体" panose="02010609060101010101" pitchFamily="49" charset="-122"/>
                <a:ea typeface="黑体" panose="02010609060101010101" pitchFamily="49" charset="-122"/>
                <a:sym typeface="+mn-ea"/>
              </a:rPr>
              <a:t>落后</a:t>
            </a:r>
            <a:r>
              <a:rPr lang="zh-CN" altLang="en-US" sz="2000" dirty="0">
                <a:latin typeface="黑体" panose="02010609060101010101" pitchFamily="49" charset="-122"/>
                <a:ea typeface="黑体" panose="02010609060101010101" pitchFamily="49" charset="-122"/>
              </a:rPr>
              <a:t>的农业国变成强大的工业国。苏联的工业总产值已跃居欧洲第一位、世界第二位。</a:t>
            </a:r>
            <a:endParaRPr lang="zh-CN" altLang="en-US" sz="2000" dirty="0">
              <a:latin typeface="黑体" panose="02010609060101010101" pitchFamily="49" charset="-122"/>
              <a:ea typeface="黑体" panose="02010609060101010101" pitchFamily="49" charset="-122"/>
            </a:endParaRPr>
          </a:p>
        </p:txBody>
      </p:sp>
      <p:sp>
        <p:nvSpPr>
          <p:cNvPr id="49" name="文本框 11"/>
          <p:cNvSpPr txBox="1"/>
          <p:nvPr/>
        </p:nvSpPr>
        <p:spPr>
          <a:xfrm>
            <a:off x="2982740" y="2217761"/>
            <a:ext cx="1405720" cy="1300356"/>
          </a:xfrm>
          <a:prstGeom prst="rect">
            <a:avLst/>
          </a:prstGeom>
          <a:noFill/>
          <a:ln w="19050">
            <a:solidFill>
              <a:srgbClr val="0070C0"/>
            </a:solidFill>
          </a:ln>
        </p:spPr>
        <p:txBody>
          <a:bodyPr wrap="square" lIns="68580" tIns="34290" rIns="68580" bIns="34290">
            <a:spAutoFit/>
          </a:bodyPr>
          <a:lstStyle/>
          <a:p>
            <a:r>
              <a:rPr lang="en-US" altLang="zh-CN" sz="2000" dirty="0">
                <a:latin typeface="黑体" panose="02010609060101010101" pitchFamily="49" charset="-122"/>
                <a:ea typeface="黑体" panose="02010609060101010101" pitchFamily="49" charset="-122"/>
              </a:rPr>
              <a:t>20</a:t>
            </a:r>
            <a:r>
              <a:rPr lang="zh-CN" altLang="en-US" sz="2000" dirty="0">
                <a:latin typeface="黑体" panose="02010609060101010101" pitchFamily="49" charset="-122"/>
                <a:ea typeface="黑体" panose="02010609060101010101" pitchFamily="49" charset="-122"/>
              </a:rPr>
              <a:t>世纪</a:t>
            </a:r>
            <a:r>
              <a:rPr lang="en-US" altLang="zh-CN" sz="2000" dirty="0">
                <a:latin typeface="黑体" panose="02010609060101010101" pitchFamily="49" charset="-122"/>
                <a:ea typeface="黑体" panose="02010609060101010101" pitchFamily="49" charset="-122"/>
              </a:rPr>
              <a:t>30</a:t>
            </a:r>
            <a:r>
              <a:rPr lang="zh-CN" altLang="en-US" sz="2000" dirty="0">
                <a:latin typeface="黑体" panose="02010609060101010101" pitchFamily="49" charset="-122"/>
                <a:ea typeface="黑体" panose="02010609060101010101" pitchFamily="49" charset="-122"/>
              </a:rPr>
              <a:t>年代实行农业集体化运动</a:t>
            </a:r>
            <a:endParaRPr lang="zh-CN" altLang="en-US" sz="2000" dirty="0">
              <a:latin typeface="黑体" panose="02010609060101010101" pitchFamily="49" charset="-122"/>
              <a:ea typeface="黑体" panose="02010609060101010101" pitchFamily="49" charset="-122"/>
            </a:endParaRPr>
          </a:p>
        </p:txBody>
      </p:sp>
      <p:sp>
        <p:nvSpPr>
          <p:cNvPr id="50" name="文本框 13"/>
          <p:cNvSpPr txBox="1"/>
          <p:nvPr/>
        </p:nvSpPr>
        <p:spPr>
          <a:xfrm>
            <a:off x="4536276" y="2714051"/>
            <a:ext cx="3311514" cy="838691"/>
          </a:xfrm>
          <a:prstGeom prst="rect">
            <a:avLst/>
          </a:prstGeom>
          <a:noFill/>
          <a:ln w="19050">
            <a:solidFill>
              <a:srgbClr val="0070C0"/>
            </a:solidFill>
          </a:ln>
        </p:spPr>
        <p:txBody>
          <a:bodyPr wrap="square" lIns="68580" tIns="34290" rIns="68580" bIns="34290">
            <a:spAutoFit/>
          </a:bodyPr>
          <a:lstStyle/>
          <a:p>
            <a:pPr eaLnBrk="1" hangingPunct="1">
              <a:lnSpc>
                <a:spcPct val="125000"/>
              </a:lnSpc>
            </a:pPr>
            <a:r>
              <a:rPr lang="zh-CN" altLang="en-US" sz="2000" dirty="0">
                <a:latin typeface="黑体" panose="02010609060101010101" pitchFamily="49" charset="-122"/>
                <a:ea typeface="黑体" panose="02010609060101010101" pitchFamily="49" charset="-122"/>
              </a:rPr>
              <a:t>农民的利益受到严重损害，致使苏联农业生产长期停滞。</a:t>
            </a:r>
            <a:endParaRPr lang="zh-CN" altLang="en-US" sz="2000" dirty="0">
              <a:latin typeface="黑体" panose="02010609060101010101" pitchFamily="49" charset="-122"/>
              <a:ea typeface="黑体" panose="02010609060101010101" pitchFamily="49" charset="-122"/>
            </a:endParaRPr>
          </a:p>
        </p:txBody>
      </p:sp>
      <p:sp>
        <p:nvSpPr>
          <p:cNvPr id="51" name="文本框 15"/>
          <p:cNvSpPr txBox="1"/>
          <p:nvPr/>
        </p:nvSpPr>
        <p:spPr>
          <a:xfrm>
            <a:off x="4581074" y="2203740"/>
            <a:ext cx="3000245" cy="377026"/>
          </a:xfrm>
          <a:prstGeom prst="rect">
            <a:avLst/>
          </a:prstGeom>
          <a:noFill/>
          <a:ln w="19050">
            <a:solidFill>
              <a:srgbClr val="0070C0"/>
            </a:solidFill>
          </a:ln>
        </p:spPr>
        <p:txBody>
          <a:bodyPr wrap="square" lIns="68580" tIns="34290" rIns="68580" bIns="34290">
            <a:spAutoFit/>
          </a:bodyPr>
          <a:lstStyle/>
          <a:p>
            <a:r>
              <a:rPr lang="zh-CN" altLang="en-US" sz="2000" dirty="0">
                <a:latin typeface="黑体" panose="02010609060101010101" pitchFamily="49" charset="-122"/>
                <a:ea typeface="黑体" panose="02010609060101010101" pitchFamily="49" charset="-122"/>
              </a:rPr>
              <a:t>为实现工业化奠定基础</a:t>
            </a:r>
            <a:endParaRPr lang="zh-CN" altLang="en-US" sz="2000" dirty="0">
              <a:latin typeface="黑体" panose="02010609060101010101" pitchFamily="49" charset="-122"/>
              <a:ea typeface="黑体" panose="02010609060101010101" pitchFamily="49" charset="-122"/>
            </a:endParaRPr>
          </a:p>
        </p:txBody>
      </p:sp>
      <p:sp>
        <p:nvSpPr>
          <p:cNvPr id="52" name="文本框 17"/>
          <p:cNvSpPr txBox="1"/>
          <p:nvPr/>
        </p:nvSpPr>
        <p:spPr>
          <a:xfrm>
            <a:off x="1214643" y="3899270"/>
            <a:ext cx="1070363" cy="438582"/>
          </a:xfrm>
          <a:prstGeom prst="rect">
            <a:avLst/>
          </a:prstGeom>
          <a:noFill/>
        </p:spPr>
        <p:txBody>
          <a:bodyPr wrap="square" lIns="68580" tIns="34290" rIns="68580" bIns="34290" rtlCol="0">
            <a:spAutoFit/>
          </a:bodyPr>
          <a:lstStyle/>
          <a:p>
            <a:r>
              <a:rPr lang="zh-CN" altLang="en-US" sz="2400" b="1" dirty="0">
                <a:latin typeface="黑体" panose="02010609060101010101" pitchFamily="49" charset="-122"/>
                <a:ea typeface="黑体" panose="02010609060101010101" pitchFamily="49" charset="-122"/>
              </a:rPr>
              <a:t>政治：</a:t>
            </a:r>
            <a:endParaRPr lang="zh-CN" altLang="en-US" sz="2400" b="1" dirty="0">
              <a:latin typeface="黑体" panose="02010609060101010101" pitchFamily="49" charset="-122"/>
              <a:ea typeface="黑体" panose="02010609060101010101" pitchFamily="49" charset="-122"/>
            </a:endParaRPr>
          </a:p>
        </p:txBody>
      </p:sp>
      <p:sp>
        <p:nvSpPr>
          <p:cNvPr id="53" name="文本框 20"/>
          <p:cNvSpPr txBox="1"/>
          <p:nvPr/>
        </p:nvSpPr>
        <p:spPr>
          <a:xfrm>
            <a:off x="2079649" y="3899270"/>
            <a:ext cx="3669518" cy="438582"/>
          </a:xfrm>
          <a:prstGeom prst="rect">
            <a:avLst/>
          </a:prstGeom>
          <a:noFill/>
          <a:ln w="19050">
            <a:solidFill>
              <a:srgbClr val="0070C0"/>
            </a:solidFill>
          </a:ln>
        </p:spPr>
        <p:txBody>
          <a:bodyPr wrap="square" lIns="68580" tIns="34290" rIns="68580" bIns="34290">
            <a:spAutoFit/>
          </a:bodyPr>
          <a:lstStyle/>
          <a:p>
            <a:r>
              <a:rPr lang="en-US" altLang="zh-CN" sz="2400" dirty="0">
                <a:latin typeface="黑体" panose="02010609060101010101" pitchFamily="49" charset="-122"/>
                <a:ea typeface="黑体" panose="02010609060101010101" pitchFamily="49" charset="-122"/>
                <a:cs typeface="华文中宋" panose="02010600040101010101" pitchFamily="2" charset="-122"/>
              </a:rPr>
              <a:t>1936</a:t>
            </a:r>
            <a:r>
              <a:rPr lang="zh-CN" altLang="en-US" sz="2400" dirty="0">
                <a:latin typeface="黑体" panose="02010609060101010101" pitchFamily="49" charset="-122"/>
                <a:ea typeface="黑体" panose="02010609060101010101" pitchFamily="49" charset="-122"/>
                <a:cs typeface="华文中宋" panose="02010600040101010101" pitchFamily="2" charset="-122"/>
              </a:rPr>
              <a:t>年苏联公布了新宪法</a:t>
            </a:r>
            <a:endParaRPr lang="zh-CN" altLang="en-US" sz="2400" dirty="0">
              <a:latin typeface="黑体" panose="02010609060101010101" pitchFamily="49" charset="-122"/>
              <a:ea typeface="黑体" panose="02010609060101010101" pitchFamily="49" charset="-122"/>
              <a:cs typeface="华文中宋" panose="02010600040101010101" pitchFamily="2" charset="-122"/>
            </a:endParaRPr>
          </a:p>
        </p:txBody>
      </p:sp>
      <p:sp>
        <p:nvSpPr>
          <p:cNvPr id="54" name="文本框 41"/>
          <p:cNvSpPr txBox="1"/>
          <p:nvPr/>
        </p:nvSpPr>
        <p:spPr>
          <a:xfrm>
            <a:off x="2033510" y="4450903"/>
            <a:ext cx="4001547" cy="377026"/>
          </a:xfrm>
          <a:prstGeom prst="rect">
            <a:avLst/>
          </a:prstGeom>
          <a:noFill/>
          <a:ln w="19050">
            <a:solidFill>
              <a:srgbClr val="0070C0"/>
            </a:solidFill>
          </a:ln>
        </p:spPr>
        <p:txBody>
          <a:bodyPr wrap="square" lIns="68580" tIns="34290" rIns="68580" bIns="34290">
            <a:spAutoFit/>
          </a:bodyPr>
          <a:lstStyle/>
          <a:p>
            <a:pPr algn="ctr"/>
            <a:r>
              <a:rPr lang="zh-CN" altLang="en-US" sz="2000" dirty="0">
                <a:latin typeface="黑体" panose="02010609060101010101" pitchFamily="49" charset="-122"/>
                <a:ea typeface="黑体" panose="02010609060101010101" pitchFamily="49" charset="-122"/>
              </a:rPr>
              <a:t>标志着社会主义制度在苏联的确立</a:t>
            </a:r>
            <a:endParaRPr lang="zh-CN" altLang="en-US" sz="2000" dirty="0">
              <a:latin typeface="黑体" panose="02010609060101010101" pitchFamily="49" charset="-122"/>
              <a:ea typeface="黑体" panose="02010609060101010101" pitchFamily="49" charset="-122"/>
            </a:endParaRPr>
          </a:p>
        </p:txBody>
      </p:sp>
      <p:sp>
        <p:nvSpPr>
          <p:cNvPr id="55" name="右大括号 54"/>
          <p:cNvSpPr/>
          <p:nvPr/>
        </p:nvSpPr>
        <p:spPr>
          <a:xfrm>
            <a:off x="7915246" y="1042491"/>
            <a:ext cx="224853" cy="3903990"/>
          </a:xfrm>
          <a:prstGeom prst="rightBrace">
            <a:avLst>
              <a:gd name="adj1" fmla="val 91666"/>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latin typeface="黑体" panose="02010609060101010101" pitchFamily="49" charset="-122"/>
              <a:ea typeface="黑体" panose="02010609060101010101" pitchFamily="49" charset="-122"/>
            </a:endParaRPr>
          </a:p>
        </p:txBody>
      </p:sp>
      <p:sp>
        <p:nvSpPr>
          <p:cNvPr id="57" name="文本框 2"/>
          <p:cNvSpPr txBox="1"/>
          <p:nvPr/>
        </p:nvSpPr>
        <p:spPr>
          <a:xfrm>
            <a:off x="452527" y="174724"/>
            <a:ext cx="7128792" cy="438582"/>
          </a:xfrm>
          <a:prstGeom prst="rect">
            <a:avLst/>
          </a:prstGeom>
          <a:noFill/>
        </p:spPr>
        <p:txBody>
          <a:bodyPr wrap="square" lIns="68580" tIns="34290" rIns="68580" bIns="34290">
            <a:spAutoFit/>
          </a:bodyPr>
          <a:lstStyle/>
          <a:p>
            <a:r>
              <a:rPr lang="zh-CN" altLang="en-US" sz="2400" b="1" dirty="0">
                <a:latin typeface="黑体" panose="02010609060101010101" pitchFamily="49" charset="-122"/>
                <a:ea typeface="黑体" panose="02010609060101010101" pitchFamily="49" charset="-122"/>
              </a:rPr>
              <a:t>斯大林时期，苏联社会主义建设的成就和主要问题？</a:t>
            </a:r>
            <a:endParaRPr lang="zh-CN" altLang="en-US" sz="24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anim calcmode="lin" valueType="num">
                                      <p:cBhvr>
                                        <p:cTn id="8" dur="500" fill="hold"/>
                                        <p:tgtEl>
                                          <p:spTgt spid="33"/>
                                        </p:tgtEl>
                                        <p:attrNameLst>
                                          <p:attrName>ppt_x</p:attrName>
                                        </p:attrNameLst>
                                      </p:cBhvr>
                                      <p:tavLst>
                                        <p:tav tm="0">
                                          <p:val>
                                            <p:strVal val="#ppt_x"/>
                                          </p:val>
                                        </p:tav>
                                        <p:tav tm="100000">
                                          <p:val>
                                            <p:strVal val="#ppt_x"/>
                                          </p:val>
                                        </p:tav>
                                      </p:tavLst>
                                    </p:anim>
                                    <p:anim calcmode="lin" valueType="num">
                                      <p:cBhvr>
                                        <p:cTn id="9" dur="5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anim calcmode="lin" valueType="num">
                                      <p:cBhvr>
                                        <p:cTn id="13" dur="500" fill="hold"/>
                                        <p:tgtEl>
                                          <p:spTgt spid="39"/>
                                        </p:tgtEl>
                                        <p:attrNameLst>
                                          <p:attrName>ppt_x</p:attrName>
                                        </p:attrNameLst>
                                      </p:cBhvr>
                                      <p:tavLst>
                                        <p:tav tm="0">
                                          <p:val>
                                            <p:strVal val="#ppt_x"/>
                                          </p:val>
                                        </p:tav>
                                        <p:tav tm="100000">
                                          <p:val>
                                            <p:strVal val="#ppt_x"/>
                                          </p:val>
                                        </p:tav>
                                      </p:tavLst>
                                    </p:anim>
                                    <p:anim calcmode="lin" valueType="num">
                                      <p:cBhvr>
                                        <p:cTn id="14" dur="5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anim calcmode="lin" valueType="num">
                                      <p:cBhvr>
                                        <p:cTn id="20" dur="500" fill="hold"/>
                                        <p:tgtEl>
                                          <p:spTgt spid="43"/>
                                        </p:tgtEl>
                                        <p:attrNameLst>
                                          <p:attrName>ppt_x</p:attrName>
                                        </p:attrNameLst>
                                      </p:cBhvr>
                                      <p:tavLst>
                                        <p:tav tm="0">
                                          <p:val>
                                            <p:strVal val="#ppt_x"/>
                                          </p:val>
                                        </p:tav>
                                        <p:tav tm="100000">
                                          <p:val>
                                            <p:strVal val="#ppt_x"/>
                                          </p:val>
                                        </p:tav>
                                      </p:tavLst>
                                    </p:anim>
                                    <p:anim calcmode="lin" valueType="num">
                                      <p:cBhvr>
                                        <p:cTn id="21" dur="500" fill="hold"/>
                                        <p:tgtEl>
                                          <p:spTgt spid="4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500"/>
                                        <p:tgtEl>
                                          <p:spTgt spid="45"/>
                                        </p:tgtEl>
                                      </p:cBhvr>
                                    </p:animEffect>
                                    <p:anim calcmode="lin" valueType="num">
                                      <p:cBhvr>
                                        <p:cTn id="25" dur="500" fill="hold"/>
                                        <p:tgtEl>
                                          <p:spTgt spid="45"/>
                                        </p:tgtEl>
                                        <p:attrNameLst>
                                          <p:attrName>ppt_x</p:attrName>
                                        </p:attrNameLst>
                                      </p:cBhvr>
                                      <p:tavLst>
                                        <p:tav tm="0">
                                          <p:val>
                                            <p:strVal val="#ppt_x"/>
                                          </p:val>
                                        </p:tav>
                                        <p:tav tm="100000">
                                          <p:val>
                                            <p:strVal val="#ppt_x"/>
                                          </p:val>
                                        </p:tav>
                                      </p:tavLst>
                                    </p:anim>
                                    <p:anim calcmode="lin" valueType="num">
                                      <p:cBhvr>
                                        <p:cTn id="26" dur="500" fill="hold"/>
                                        <p:tgtEl>
                                          <p:spTgt spid="4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fade">
                                      <p:cBhvr>
                                        <p:cTn id="29" dur="500"/>
                                        <p:tgtEl>
                                          <p:spTgt spid="46"/>
                                        </p:tgtEl>
                                      </p:cBhvr>
                                    </p:animEffect>
                                    <p:anim calcmode="lin" valueType="num">
                                      <p:cBhvr>
                                        <p:cTn id="30" dur="500" fill="hold"/>
                                        <p:tgtEl>
                                          <p:spTgt spid="46"/>
                                        </p:tgtEl>
                                        <p:attrNameLst>
                                          <p:attrName>ppt_x</p:attrName>
                                        </p:attrNameLst>
                                      </p:cBhvr>
                                      <p:tavLst>
                                        <p:tav tm="0">
                                          <p:val>
                                            <p:strVal val="#ppt_x"/>
                                          </p:val>
                                        </p:tav>
                                        <p:tav tm="100000">
                                          <p:val>
                                            <p:strVal val="#ppt_x"/>
                                          </p:val>
                                        </p:tav>
                                      </p:tavLst>
                                    </p:anim>
                                    <p:anim calcmode="lin" valueType="num">
                                      <p:cBhvr>
                                        <p:cTn id="31" dur="5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500"/>
                                        <p:tgtEl>
                                          <p:spTgt spid="47"/>
                                        </p:tgtEl>
                                      </p:cBhvr>
                                    </p:animEffect>
                                    <p:anim calcmode="lin" valueType="num">
                                      <p:cBhvr>
                                        <p:cTn id="37" dur="500" fill="hold"/>
                                        <p:tgtEl>
                                          <p:spTgt spid="47"/>
                                        </p:tgtEl>
                                        <p:attrNameLst>
                                          <p:attrName>ppt_x</p:attrName>
                                        </p:attrNameLst>
                                      </p:cBhvr>
                                      <p:tavLst>
                                        <p:tav tm="0">
                                          <p:val>
                                            <p:strVal val="#ppt_x"/>
                                          </p:val>
                                        </p:tav>
                                        <p:tav tm="100000">
                                          <p:val>
                                            <p:strVal val="#ppt_x"/>
                                          </p:val>
                                        </p:tav>
                                      </p:tavLst>
                                    </p:anim>
                                    <p:anim calcmode="lin" valueType="num">
                                      <p:cBhvr>
                                        <p:cTn id="38" dur="5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500"/>
                                        <p:tgtEl>
                                          <p:spTgt spid="48"/>
                                        </p:tgtEl>
                                      </p:cBhvr>
                                    </p:animEffect>
                                    <p:anim calcmode="lin" valueType="num">
                                      <p:cBhvr>
                                        <p:cTn id="44" dur="500" fill="hold"/>
                                        <p:tgtEl>
                                          <p:spTgt spid="48"/>
                                        </p:tgtEl>
                                        <p:attrNameLst>
                                          <p:attrName>ppt_x</p:attrName>
                                        </p:attrNameLst>
                                      </p:cBhvr>
                                      <p:tavLst>
                                        <p:tav tm="0">
                                          <p:val>
                                            <p:strVal val="#ppt_x"/>
                                          </p:val>
                                        </p:tav>
                                        <p:tav tm="100000">
                                          <p:val>
                                            <p:strVal val="#ppt_x"/>
                                          </p:val>
                                        </p:tav>
                                      </p:tavLst>
                                    </p:anim>
                                    <p:anim calcmode="lin" valueType="num">
                                      <p:cBhvr>
                                        <p:cTn id="45" dur="5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500"/>
                                        <p:tgtEl>
                                          <p:spTgt spid="49"/>
                                        </p:tgtEl>
                                      </p:cBhvr>
                                    </p:animEffect>
                                    <p:anim calcmode="lin" valueType="num">
                                      <p:cBhvr>
                                        <p:cTn id="51" dur="500" fill="hold"/>
                                        <p:tgtEl>
                                          <p:spTgt spid="49"/>
                                        </p:tgtEl>
                                        <p:attrNameLst>
                                          <p:attrName>ppt_x</p:attrName>
                                        </p:attrNameLst>
                                      </p:cBhvr>
                                      <p:tavLst>
                                        <p:tav tm="0">
                                          <p:val>
                                            <p:strVal val="#ppt_x"/>
                                          </p:val>
                                        </p:tav>
                                        <p:tav tm="100000">
                                          <p:val>
                                            <p:strVal val="#ppt_x"/>
                                          </p:val>
                                        </p:tav>
                                      </p:tavLst>
                                    </p:anim>
                                    <p:anim calcmode="lin" valueType="num">
                                      <p:cBhvr>
                                        <p:cTn id="52" dur="5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500"/>
                                        <p:tgtEl>
                                          <p:spTgt spid="51"/>
                                        </p:tgtEl>
                                      </p:cBhvr>
                                    </p:animEffect>
                                    <p:anim calcmode="lin" valueType="num">
                                      <p:cBhvr>
                                        <p:cTn id="58" dur="500" fill="hold"/>
                                        <p:tgtEl>
                                          <p:spTgt spid="51"/>
                                        </p:tgtEl>
                                        <p:attrNameLst>
                                          <p:attrName>ppt_x</p:attrName>
                                        </p:attrNameLst>
                                      </p:cBhvr>
                                      <p:tavLst>
                                        <p:tav tm="0">
                                          <p:val>
                                            <p:strVal val="#ppt_x"/>
                                          </p:val>
                                        </p:tav>
                                        <p:tav tm="100000">
                                          <p:val>
                                            <p:strVal val="#ppt_x"/>
                                          </p:val>
                                        </p:tav>
                                      </p:tavLst>
                                    </p:anim>
                                    <p:anim calcmode="lin" valueType="num">
                                      <p:cBhvr>
                                        <p:cTn id="59" dur="5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50"/>
                                        </p:tgtEl>
                                        <p:attrNameLst>
                                          <p:attrName>style.visibility</p:attrName>
                                        </p:attrNameLst>
                                      </p:cBhvr>
                                      <p:to>
                                        <p:strVal val="visible"/>
                                      </p:to>
                                    </p:set>
                                    <p:animEffect transition="in" filter="fade">
                                      <p:cBhvr>
                                        <p:cTn id="64" dur="500"/>
                                        <p:tgtEl>
                                          <p:spTgt spid="50"/>
                                        </p:tgtEl>
                                      </p:cBhvr>
                                    </p:animEffect>
                                    <p:anim calcmode="lin" valueType="num">
                                      <p:cBhvr>
                                        <p:cTn id="65" dur="500" fill="hold"/>
                                        <p:tgtEl>
                                          <p:spTgt spid="50"/>
                                        </p:tgtEl>
                                        <p:attrNameLst>
                                          <p:attrName>ppt_x</p:attrName>
                                        </p:attrNameLst>
                                      </p:cBhvr>
                                      <p:tavLst>
                                        <p:tav tm="0">
                                          <p:val>
                                            <p:strVal val="#ppt_x"/>
                                          </p:val>
                                        </p:tav>
                                        <p:tav tm="100000">
                                          <p:val>
                                            <p:strVal val="#ppt_x"/>
                                          </p:val>
                                        </p:tav>
                                      </p:tavLst>
                                    </p:anim>
                                    <p:anim calcmode="lin" valueType="num">
                                      <p:cBhvr>
                                        <p:cTn id="66" dur="5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500"/>
                                        <p:tgtEl>
                                          <p:spTgt spid="52"/>
                                        </p:tgtEl>
                                      </p:cBhvr>
                                    </p:animEffect>
                                    <p:anim calcmode="lin" valueType="num">
                                      <p:cBhvr>
                                        <p:cTn id="72" dur="500" fill="hold"/>
                                        <p:tgtEl>
                                          <p:spTgt spid="52"/>
                                        </p:tgtEl>
                                        <p:attrNameLst>
                                          <p:attrName>ppt_x</p:attrName>
                                        </p:attrNameLst>
                                      </p:cBhvr>
                                      <p:tavLst>
                                        <p:tav tm="0">
                                          <p:val>
                                            <p:strVal val="#ppt_x"/>
                                          </p:val>
                                        </p:tav>
                                        <p:tav tm="100000">
                                          <p:val>
                                            <p:strVal val="#ppt_x"/>
                                          </p:val>
                                        </p:tav>
                                      </p:tavLst>
                                    </p:anim>
                                    <p:anim calcmode="lin" valueType="num">
                                      <p:cBhvr>
                                        <p:cTn id="73" dur="5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fade">
                                      <p:cBhvr>
                                        <p:cTn id="78" dur="500"/>
                                        <p:tgtEl>
                                          <p:spTgt spid="53"/>
                                        </p:tgtEl>
                                      </p:cBhvr>
                                    </p:animEffect>
                                    <p:anim calcmode="lin" valueType="num">
                                      <p:cBhvr>
                                        <p:cTn id="79" dur="500" fill="hold"/>
                                        <p:tgtEl>
                                          <p:spTgt spid="53"/>
                                        </p:tgtEl>
                                        <p:attrNameLst>
                                          <p:attrName>ppt_x</p:attrName>
                                        </p:attrNameLst>
                                      </p:cBhvr>
                                      <p:tavLst>
                                        <p:tav tm="0">
                                          <p:val>
                                            <p:strVal val="#ppt_x"/>
                                          </p:val>
                                        </p:tav>
                                        <p:tav tm="100000">
                                          <p:val>
                                            <p:strVal val="#ppt_x"/>
                                          </p:val>
                                        </p:tav>
                                      </p:tavLst>
                                    </p:anim>
                                    <p:anim calcmode="lin" valueType="num">
                                      <p:cBhvr>
                                        <p:cTn id="80" dur="5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54"/>
                                        </p:tgtEl>
                                        <p:attrNameLst>
                                          <p:attrName>style.visibility</p:attrName>
                                        </p:attrNameLst>
                                      </p:cBhvr>
                                      <p:to>
                                        <p:strVal val="visible"/>
                                      </p:to>
                                    </p:set>
                                    <p:animEffect transition="in" filter="fade">
                                      <p:cBhvr>
                                        <p:cTn id="85" dur="500"/>
                                        <p:tgtEl>
                                          <p:spTgt spid="54"/>
                                        </p:tgtEl>
                                      </p:cBhvr>
                                    </p:animEffect>
                                    <p:anim calcmode="lin" valueType="num">
                                      <p:cBhvr>
                                        <p:cTn id="86" dur="500" fill="hold"/>
                                        <p:tgtEl>
                                          <p:spTgt spid="54"/>
                                        </p:tgtEl>
                                        <p:attrNameLst>
                                          <p:attrName>ppt_x</p:attrName>
                                        </p:attrNameLst>
                                      </p:cBhvr>
                                      <p:tavLst>
                                        <p:tav tm="0">
                                          <p:val>
                                            <p:strVal val="#ppt_x"/>
                                          </p:val>
                                        </p:tav>
                                        <p:tav tm="100000">
                                          <p:val>
                                            <p:strVal val="#ppt_x"/>
                                          </p:val>
                                        </p:tav>
                                      </p:tavLst>
                                    </p:anim>
                                    <p:anim calcmode="lin" valueType="num">
                                      <p:cBhvr>
                                        <p:cTn id="87" dur="5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grpId="0" nodeType="clickEffect">
                                  <p:stCondLst>
                                    <p:cond delay="0"/>
                                  </p:stCondLst>
                                  <p:childTnLst>
                                    <p:set>
                                      <p:cBhvr>
                                        <p:cTn id="91" dur="1" fill="hold">
                                          <p:stCondLst>
                                            <p:cond delay="0"/>
                                          </p:stCondLst>
                                        </p:cTn>
                                        <p:tgtEl>
                                          <p:spTgt spid="55"/>
                                        </p:tgtEl>
                                        <p:attrNameLst>
                                          <p:attrName>style.visibility</p:attrName>
                                        </p:attrNameLst>
                                      </p:cBhvr>
                                      <p:to>
                                        <p:strVal val="visible"/>
                                      </p:to>
                                    </p:set>
                                    <p:animEffect transition="in" filter="fade">
                                      <p:cBhvr>
                                        <p:cTn id="92" dur="500"/>
                                        <p:tgtEl>
                                          <p:spTgt spid="55"/>
                                        </p:tgtEl>
                                      </p:cBhvr>
                                    </p:animEffect>
                                    <p:anim calcmode="lin" valueType="num">
                                      <p:cBhvr>
                                        <p:cTn id="93" dur="500" fill="hold"/>
                                        <p:tgtEl>
                                          <p:spTgt spid="55"/>
                                        </p:tgtEl>
                                        <p:attrNameLst>
                                          <p:attrName>ppt_x</p:attrName>
                                        </p:attrNameLst>
                                      </p:cBhvr>
                                      <p:tavLst>
                                        <p:tav tm="0">
                                          <p:val>
                                            <p:strVal val="#ppt_x"/>
                                          </p:val>
                                        </p:tav>
                                        <p:tav tm="100000">
                                          <p:val>
                                            <p:strVal val="#ppt_x"/>
                                          </p:val>
                                        </p:tav>
                                      </p:tavLst>
                                    </p:anim>
                                    <p:anim calcmode="lin" valueType="num">
                                      <p:cBhvr>
                                        <p:cTn id="94" dur="500" fill="hold"/>
                                        <p:tgtEl>
                                          <p:spTgt spid="55"/>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56"/>
                                        </p:tgtEl>
                                        <p:attrNameLst>
                                          <p:attrName>style.visibility</p:attrName>
                                        </p:attrNameLst>
                                      </p:cBhvr>
                                      <p:to>
                                        <p:strVal val="visible"/>
                                      </p:to>
                                    </p:set>
                                    <p:animEffect transition="in" filter="fade">
                                      <p:cBhvr>
                                        <p:cTn id="97" dur="500"/>
                                        <p:tgtEl>
                                          <p:spTgt spid="56"/>
                                        </p:tgtEl>
                                      </p:cBhvr>
                                    </p:animEffect>
                                    <p:anim calcmode="lin" valueType="num">
                                      <p:cBhvr>
                                        <p:cTn id="98" dur="500" fill="hold"/>
                                        <p:tgtEl>
                                          <p:spTgt spid="56"/>
                                        </p:tgtEl>
                                        <p:attrNameLst>
                                          <p:attrName>ppt_x</p:attrName>
                                        </p:attrNameLst>
                                      </p:cBhvr>
                                      <p:tavLst>
                                        <p:tav tm="0">
                                          <p:val>
                                            <p:strVal val="#ppt_x"/>
                                          </p:val>
                                        </p:tav>
                                        <p:tav tm="100000">
                                          <p:val>
                                            <p:strVal val="#ppt_x"/>
                                          </p:val>
                                        </p:tav>
                                      </p:tavLst>
                                    </p:anim>
                                    <p:anim calcmode="lin" valueType="num">
                                      <p:cBhvr>
                                        <p:cTn id="99"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bldLvl="0" animBg="1"/>
      <p:bldP spid="33" grpId="0"/>
      <p:bldP spid="39" grpId="0" bldLvl="0" animBg="1"/>
      <p:bldP spid="43" grpId="0"/>
      <p:bldP spid="45" grpId="0" bldLvl="0" animBg="1"/>
      <p:bldP spid="46" grpId="0"/>
      <p:bldP spid="47" grpId="0" bldLvl="0" animBg="1"/>
      <p:bldP spid="48" grpId="0" bldLvl="0" animBg="1"/>
      <p:bldP spid="49" grpId="0" bldLvl="0" animBg="1"/>
      <p:bldP spid="50" grpId="0" bldLvl="0" animBg="1"/>
      <p:bldP spid="51" grpId="0" bldLvl="0" animBg="1"/>
      <p:bldP spid="52" grpId="0"/>
      <p:bldP spid="53" grpId="0" bldLvl="0" animBg="1"/>
      <p:bldP spid="54" grpId="0" bldLvl="0" animBg="1"/>
      <p:bldP spid="55"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6"/>
          <p:cNvSpPr txBox="1"/>
          <p:nvPr/>
        </p:nvSpPr>
        <p:spPr>
          <a:xfrm>
            <a:off x="719529" y="1420293"/>
            <a:ext cx="8114304" cy="929100"/>
          </a:xfrm>
          <a:prstGeom prst="rect">
            <a:avLst/>
          </a:prstGeom>
          <a:noFill/>
          <a:ln>
            <a:noFill/>
          </a:ln>
        </p:spPr>
        <p:txBody>
          <a:bodyPr wrap="square" lIns="68580" tIns="34290" rIns="68580" bIns="34290">
            <a:spAutoFit/>
          </a:bodyPr>
          <a:lstStyle/>
          <a:p>
            <a:pPr>
              <a:lnSpc>
                <a:spcPct val="125000"/>
              </a:lnSpc>
            </a:pPr>
            <a:r>
              <a:rPr lang="zh-CN" altLang="en-US" sz="2400" b="1" dirty="0">
                <a:solidFill>
                  <a:srgbClr val="C00000"/>
                </a:solidFill>
                <a:latin typeface="黑体" panose="02010609060101010101" pitchFamily="49" charset="-122"/>
                <a:ea typeface="黑体" panose="02010609060101010101" pitchFamily="49" charset="-122"/>
              </a:rPr>
              <a:t>积极：在特定的历史条件下促进了苏联经济社会快速发展；也为苏联军民夺取反法西斯战争胜利发挥了重要作用</a:t>
            </a:r>
            <a:endParaRPr lang="zh-CN" altLang="en-US" sz="2400" dirty="0">
              <a:solidFill>
                <a:srgbClr val="C00000"/>
              </a:solidFill>
              <a:latin typeface="黑体" panose="02010609060101010101" pitchFamily="49" charset="-122"/>
              <a:ea typeface="黑体" panose="02010609060101010101" pitchFamily="49" charset="-122"/>
            </a:endParaRPr>
          </a:p>
        </p:txBody>
      </p:sp>
      <p:sp>
        <p:nvSpPr>
          <p:cNvPr id="3" name="文本框 28"/>
          <p:cNvSpPr txBox="1"/>
          <p:nvPr/>
        </p:nvSpPr>
        <p:spPr>
          <a:xfrm>
            <a:off x="719529" y="2349393"/>
            <a:ext cx="8154648" cy="1915909"/>
          </a:xfrm>
          <a:prstGeom prst="rect">
            <a:avLst/>
          </a:prstGeom>
          <a:noFill/>
          <a:ln>
            <a:noFill/>
          </a:ln>
        </p:spPr>
        <p:txBody>
          <a:bodyPr wrap="square" lIns="68580" tIns="34290" rIns="68580" bIns="34290">
            <a:spAutoFit/>
          </a:bodyPr>
          <a:lstStyle/>
          <a:p>
            <a:pPr>
              <a:lnSpc>
                <a:spcPct val="125000"/>
              </a:lnSpc>
            </a:pPr>
            <a:r>
              <a:rPr lang="zh-CN" altLang="en-US" sz="2400" b="1" dirty="0">
                <a:solidFill>
                  <a:srgbClr val="0070C0"/>
                </a:solidFill>
                <a:latin typeface="黑体" panose="02010609060101010101" pitchFamily="49" charset="-122"/>
                <a:ea typeface="黑体" panose="02010609060101010101" pitchFamily="49" charset="-122"/>
              </a:rPr>
              <a:t>消极</a:t>
            </a:r>
            <a:r>
              <a:rPr lang="zh-CN" altLang="en-US" sz="2400" b="1" dirty="0" smtClean="0">
                <a:solidFill>
                  <a:srgbClr val="0070C0"/>
                </a:solidFill>
                <a:latin typeface="黑体" panose="02010609060101010101" pitchFamily="49" charset="-122"/>
                <a:ea typeface="黑体" panose="02010609060101010101" pitchFamily="49" charset="-122"/>
              </a:rPr>
              <a:t>：</a:t>
            </a:r>
            <a:endParaRPr lang="en-US" altLang="zh-CN" sz="2400" b="1" dirty="0" smtClean="0">
              <a:solidFill>
                <a:srgbClr val="0070C0"/>
              </a:solidFill>
              <a:latin typeface="黑体" panose="02010609060101010101" pitchFamily="49" charset="-122"/>
              <a:ea typeface="黑体" panose="02010609060101010101" pitchFamily="49" charset="-122"/>
            </a:endParaRPr>
          </a:p>
          <a:p>
            <a:pPr>
              <a:lnSpc>
                <a:spcPct val="125000"/>
              </a:lnSpc>
            </a:pPr>
            <a:r>
              <a:rPr lang="en-US" altLang="zh-CN" sz="2400" b="1" dirty="0" smtClean="0">
                <a:solidFill>
                  <a:srgbClr val="0070C0"/>
                </a:solidFill>
                <a:latin typeface="黑体" panose="02010609060101010101" pitchFamily="49" charset="-122"/>
                <a:ea typeface="黑体" panose="02010609060101010101" pitchFamily="49" charset="-122"/>
              </a:rPr>
              <a:t>1.</a:t>
            </a:r>
            <a:r>
              <a:rPr lang="zh-CN" altLang="en-US" sz="2400" b="1" dirty="0" smtClean="0">
                <a:solidFill>
                  <a:srgbClr val="0070C0"/>
                </a:solidFill>
                <a:latin typeface="黑体" panose="02010609060101010101" pitchFamily="49" charset="-122"/>
                <a:ea typeface="黑体" panose="02010609060101010101" pitchFamily="49" charset="-122"/>
              </a:rPr>
              <a:t>由于</a:t>
            </a:r>
            <a:r>
              <a:rPr lang="zh-CN" altLang="en-US" sz="2400" b="1" dirty="0">
                <a:solidFill>
                  <a:srgbClr val="0070C0"/>
                </a:solidFill>
                <a:latin typeface="黑体" panose="02010609060101010101" pitchFamily="49" charset="-122"/>
                <a:ea typeface="黑体" panose="02010609060101010101" pitchFamily="49" charset="-122"/>
              </a:rPr>
              <a:t>没有尊重经济规律，随着时间的推移，弊端日益显露，成为经济社会发展的严重障碍。</a:t>
            </a:r>
            <a:r>
              <a:rPr lang="en-US" altLang="zh-CN" sz="2400" b="1" dirty="0">
                <a:solidFill>
                  <a:srgbClr val="0070C0"/>
                </a:solidFill>
                <a:latin typeface="黑体" panose="02010609060101010101" pitchFamily="49" charset="-122"/>
                <a:ea typeface="黑体" panose="02010609060101010101" pitchFamily="49" charset="-122"/>
              </a:rPr>
              <a:t> </a:t>
            </a:r>
            <a:endParaRPr lang="en-US" altLang="zh-CN" sz="2400" b="1" dirty="0">
              <a:solidFill>
                <a:srgbClr val="0070C0"/>
              </a:solidFill>
              <a:latin typeface="黑体" panose="02010609060101010101" pitchFamily="49" charset="-122"/>
              <a:ea typeface="黑体" panose="02010609060101010101" pitchFamily="49" charset="-122"/>
            </a:endParaRPr>
          </a:p>
          <a:p>
            <a:pPr>
              <a:lnSpc>
                <a:spcPct val="125000"/>
              </a:lnSpc>
            </a:pPr>
            <a:r>
              <a:rPr lang="en-US" altLang="zh-CN" sz="2400" b="1" dirty="0" smtClean="0">
                <a:solidFill>
                  <a:srgbClr val="0070C0"/>
                </a:solidFill>
                <a:latin typeface="黑体" panose="02010609060101010101" pitchFamily="49" charset="-122"/>
                <a:ea typeface="黑体" panose="02010609060101010101" pitchFamily="49" charset="-122"/>
              </a:rPr>
              <a:t>2.</a:t>
            </a:r>
            <a:r>
              <a:rPr lang="zh-CN" altLang="en-US" sz="2400" b="1" dirty="0" smtClean="0">
                <a:solidFill>
                  <a:srgbClr val="0070C0"/>
                </a:solidFill>
                <a:latin typeface="黑体" panose="02010609060101010101" pitchFamily="49" charset="-122"/>
                <a:ea typeface="黑体" panose="02010609060101010101" pitchFamily="49" charset="-122"/>
              </a:rPr>
              <a:t>权利</a:t>
            </a:r>
            <a:r>
              <a:rPr lang="zh-CN" altLang="en-US" sz="2400" b="1" dirty="0">
                <a:solidFill>
                  <a:srgbClr val="0070C0"/>
                </a:solidFill>
                <a:latin typeface="黑体" panose="02010609060101010101" pitchFamily="49" charset="-122"/>
                <a:ea typeface="黑体" panose="02010609060101010101" pitchFamily="49" charset="-122"/>
              </a:rPr>
              <a:t>高度集中，忽视民主法制建设。为苏联解体埋下隐患</a:t>
            </a:r>
            <a:endParaRPr lang="zh-CN" altLang="en-US" sz="2400" b="1" dirty="0">
              <a:solidFill>
                <a:srgbClr val="0070C0"/>
              </a:solidFill>
              <a:latin typeface="黑体" panose="02010609060101010101" pitchFamily="49" charset="-122"/>
              <a:ea typeface="黑体" panose="02010609060101010101" pitchFamily="49" charset="-122"/>
            </a:endParaRPr>
          </a:p>
        </p:txBody>
      </p:sp>
      <p:sp>
        <p:nvSpPr>
          <p:cNvPr id="4" name="文本框 43"/>
          <p:cNvSpPr txBox="1"/>
          <p:nvPr/>
        </p:nvSpPr>
        <p:spPr>
          <a:xfrm>
            <a:off x="652553" y="854841"/>
            <a:ext cx="3537198" cy="438582"/>
          </a:xfrm>
          <a:prstGeom prst="rect">
            <a:avLst/>
          </a:prstGeom>
          <a:noFill/>
          <a:ln w="19050">
            <a:noFill/>
          </a:ln>
        </p:spPr>
        <p:txBody>
          <a:bodyPr wrap="square" lIns="68580" tIns="34290" rIns="68580" bIns="34290">
            <a:spAutoFit/>
          </a:bodyPr>
          <a:lstStyle/>
          <a:p>
            <a:r>
              <a:rPr lang="zh-CN" altLang="en-US" sz="2400" b="1" dirty="0" smtClean="0">
                <a:latin typeface="黑体" panose="02010609060101010101" pitchFamily="49" charset="-122"/>
                <a:ea typeface="黑体" panose="02010609060101010101" pitchFamily="49" charset="-122"/>
              </a:rPr>
              <a:t>如何评价斯大林</a:t>
            </a:r>
            <a:r>
              <a:rPr lang="zh-CN" altLang="en-US" sz="2400" b="1" dirty="0">
                <a:latin typeface="黑体" panose="02010609060101010101" pitchFamily="49" charset="-122"/>
                <a:ea typeface="黑体" panose="02010609060101010101" pitchFamily="49" charset="-122"/>
              </a:rPr>
              <a:t>模式？</a:t>
            </a:r>
            <a:endParaRPr lang="zh-CN" altLang="en-US" sz="24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anim calcmode="lin" valueType="num">
                                      <p:cBhvr>
                                        <p:cTn id="15" dur="500" fill="hold"/>
                                        <p:tgtEl>
                                          <p:spTgt spid="3"/>
                                        </p:tgtEl>
                                        <p:attrNameLst>
                                          <p:attrName>ppt_x</p:attrName>
                                        </p:attrNameLst>
                                      </p:cBhvr>
                                      <p:tavLst>
                                        <p:tav tm="0">
                                          <p:val>
                                            <p:strVal val="#ppt_x"/>
                                          </p:val>
                                        </p:tav>
                                        <p:tav tm="100000">
                                          <p:val>
                                            <p:strVal val="#ppt_x"/>
                                          </p:val>
                                        </p:tav>
                                      </p:tavLst>
                                    </p:anim>
                                    <p:anim calcmode="lin" valueType="num">
                                      <p:cBhvr>
                                        <p:cTn id="16"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p:bldP spid="3" grpId="0" bldLvl="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0"/>
          <p:cNvSpPr txBox="1"/>
          <p:nvPr/>
        </p:nvSpPr>
        <p:spPr>
          <a:xfrm>
            <a:off x="1763688" y="1970415"/>
            <a:ext cx="5584825" cy="1871960"/>
          </a:xfrm>
          <a:prstGeom prst="rect">
            <a:avLst/>
          </a:prstGeom>
          <a:noFill/>
          <a:ln w="9525">
            <a:noFill/>
          </a:ln>
        </p:spPr>
        <p:txBody>
          <a:bodyPr>
            <a:noAutofit/>
          </a:bodyPr>
          <a:lstStyle/>
          <a:p>
            <a:pPr indent="-609600" algn="just">
              <a:lnSpc>
                <a:spcPct val="150000"/>
              </a:lnSpc>
              <a:extLst>
                <a:ext uri="{35155182-B16C-46BC-9424-99874614C6A1}">
                  <wpsdc:indentchars xmlns:wpsdc="http://www.wps.cn/officeDocument/2017/drawingmlCustomData" val="-200" checksum="3313634920"/>
                </a:ext>
              </a:extLst>
            </a:pP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1</a:t>
            </a:r>
            <a:r>
              <a:rPr lang="en-US" alt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基础型</a:t>
            </a:r>
            <a:r>
              <a:rPr lang="zh-CN" sz="2400" b="1" dirty="0">
                <a:solidFill>
                  <a:schemeClr val="bg1"/>
                </a:solidFill>
                <a:latin typeface="黑体" panose="02010609060101010101" pitchFamily="49" charset="-122"/>
                <a:ea typeface="黑体" panose="02010609060101010101" pitchFamily="49" charset="-122"/>
                <a:cs typeface="黑体" panose="02010609060101010101" pitchFamily="49" charset="-122"/>
              </a:rPr>
              <a:t>作业：完成课后</a:t>
            </a:r>
            <a:r>
              <a:rPr lang="zh-CN" altLang="en-US" sz="2400" b="1" dirty="0">
                <a:solidFill>
                  <a:schemeClr val="bg1"/>
                </a:solidFill>
                <a:latin typeface="黑体" panose="02010609060101010101" pitchFamily="49" charset="-122"/>
                <a:ea typeface="黑体" panose="02010609060101010101" pitchFamily="49" charset="-122"/>
                <a:cs typeface="黑体" panose="02010609060101010101" pitchFamily="49" charset="-122"/>
              </a:rPr>
              <a:t>活动</a:t>
            </a:r>
            <a:r>
              <a:rPr lang="zh-CN" sz="2400" b="1" dirty="0">
                <a:solidFill>
                  <a:schemeClr val="bg1"/>
                </a:solidFill>
                <a:latin typeface="黑体" panose="02010609060101010101" pitchFamily="49" charset="-122"/>
                <a:ea typeface="黑体" panose="02010609060101010101" pitchFamily="49" charset="-122"/>
                <a:cs typeface="黑体" panose="02010609060101010101" pitchFamily="49" charset="-122"/>
              </a:rPr>
              <a:t>，并</a:t>
            </a: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标明</a:t>
            </a:r>
            <a:r>
              <a:rPr lang="zh-CN" sz="2400" b="1" dirty="0">
                <a:solidFill>
                  <a:schemeClr val="bg1"/>
                </a:solidFill>
                <a:latin typeface="黑体" panose="02010609060101010101" pitchFamily="49" charset="-122"/>
                <a:ea typeface="黑体" panose="02010609060101010101" pitchFamily="49" charset="-122"/>
                <a:cs typeface="黑体" panose="02010609060101010101" pitchFamily="49" charset="-122"/>
              </a:rPr>
              <a:t>所考查知识点。</a:t>
            </a:r>
            <a:endParaRPr lang="zh-CN" sz="24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indent="-609600" algn="just">
              <a:lnSpc>
                <a:spcPct val="150000"/>
              </a:lnSpc>
              <a:extLst>
                <a:ext uri="{35155182-B16C-46BC-9424-99874614C6A1}">
                  <wpsdc:indentchars xmlns:wpsdc="http://www.wps.cn/officeDocument/2017/drawingmlCustomData" val="-200" checksum="3313634920"/>
                </a:ext>
              </a:extLst>
            </a:pP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2</a:t>
            </a:r>
            <a:r>
              <a:rPr lang="en-US" alt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发展</a:t>
            </a:r>
            <a:r>
              <a:rPr lang="zh-CN" sz="2400" b="1" dirty="0">
                <a:solidFill>
                  <a:schemeClr val="bg1"/>
                </a:solidFill>
                <a:latin typeface="黑体" panose="02010609060101010101" pitchFamily="49" charset="-122"/>
                <a:ea typeface="黑体" panose="02010609060101010101" pitchFamily="49" charset="-122"/>
                <a:cs typeface="黑体" panose="02010609060101010101" pitchFamily="49" charset="-122"/>
              </a:rPr>
              <a:t>型作业：完成课时练习</a:t>
            </a:r>
            <a:r>
              <a:rPr lang="zh-CN" altLang="en-US" sz="24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endParaRPr lang="zh-CN" altLang="en-US" sz="24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1324462" y="1691349"/>
            <a:ext cx="7092516" cy="500137"/>
          </a:xfrm>
          <a:prstGeom prst="rect">
            <a:avLst/>
          </a:prstGeom>
          <a:noFill/>
        </p:spPr>
        <p:txBody>
          <a:bodyPr wrap="square" lIns="68580" tIns="34290" rIns="68580" bIns="34290" rtlCol="0">
            <a:spAutoFit/>
          </a:bodyPr>
          <a:lstStyle/>
          <a:p>
            <a:pPr>
              <a:defRPr/>
            </a:pPr>
            <a:r>
              <a:rPr lang="zh-CN" altLang="en-US" sz="2800" b="1" dirty="0">
                <a:solidFill>
                  <a:prstClr val="black"/>
                </a:solidFill>
                <a:latin typeface="黑体" panose="02010609060101010101" pitchFamily="49" charset="-122"/>
                <a:ea typeface="黑体" panose="02010609060101010101" pitchFamily="49" charset="-122"/>
              </a:rPr>
              <a:t>（一）求生存：列宁与“战时共产主义”</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18" name="文本框 17"/>
          <p:cNvSpPr txBox="1"/>
          <p:nvPr/>
        </p:nvSpPr>
        <p:spPr>
          <a:xfrm>
            <a:off x="1324461" y="2329403"/>
            <a:ext cx="7092515" cy="500137"/>
          </a:xfrm>
          <a:prstGeom prst="rect">
            <a:avLst/>
          </a:prstGeom>
          <a:noFill/>
        </p:spPr>
        <p:txBody>
          <a:bodyPr wrap="square" lIns="68580" tIns="34290" rIns="68580" bIns="34290" rtlCol="0">
            <a:spAutoFit/>
          </a:bodyPr>
          <a:lstStyle/>
          <a:p>
            <a:pPr>
              <a:defRPr/>
            </a:pPr>
            <a:r>
              <a:rPr lang="zh-CN" altLang="en-US" sz="2800" b="1" dirty="0">
                <a:solidFill>
                  <a:prstClr val="black"/>
                </a:solidFill>
                <a:latin typeface="黑体" panose="02010609060101010101" pitchFamily="49" charset="-122"/>
                <a:ea typeface="黑体" panose="02010609060101010101" pitchFamily="49" charset="-122"/>
              </a:rPr>
              <a:t>（二）谋发展：列宁与“新经济政策”</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19" name="文本框 18"/>
          <p:cNvSpPr txBox="1"/>
          <p:nvPr/>
        </p:nvSpPr>
        <p:spPr>
          <a:xfrm>
            <a:off x="1324462" y="2967456"/>
            <a:ext cx="6241795" cy="500137"/>
          </a:xfrm>
          <a:prstGeom prst="rect">
            <a:avLst/>
          </a:prstGeom>
          <a:noFill/>
        </p:spPr>
        <p:txBody>
          <a:bodyPr wrap="square" lIns="68580" tIns="34290" rIns="68580" bIns="34290" rtlCol="0">
            <a:spAutoFit/>
          </a:bodyPr>
          <a:lstStyle/>
          <a:p>
            <a:pPr>
              <a:defRPr/>
            </a:pPr>
            <a:r>
              <a:rPr lang="zh-CN" altLang="en-US" sz="2800" b="1" dirty="0">
                <a:solidFill>
                  <a:prstClr val="black"/>
                </a:solidFill>
                <a:latin typeface="黑体" panose="02010609060101010101" pitchFamily="49" charset="-122"/>
                <a:ea typeface="黑体" panose="02010609060101010101" pitchFamily="49" charset="-122"/>
              </a:rPr>
              <a:t>（三）图崛起：斯大林与苏联模式</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37" name="文本框 36"/>
          <p:cNvSpPr txBox="1"/>
          <p:nvPr/>
        </p:nvSpPr>
        <p:spPr>
          <a:xfrm>
            <a:off x="1250590" y="819589"/>
            <a:ext cx="6866546" cy="553998"/>
          </a:xfrm>
          <a:prstGeom prst="rect">
            <a:avLst/>
          </a:prstGeom>
          <a:noFill/>
        </p:spPr>
        <p:txBody>
          <a:bodyPr wrap="square" rtlCol="0">
            <a:spAutoFit/>
          </a:bodyPr>
          <a:lstStyle/>
          <a:p>
            <a:pPr>
              <a:defRPr/>
            </a:pPr>
            <a:r>
              <a:rPr lang="zh-CN" altLang="en-US" sz="3000" b="1" dirty="0">
                <a:latin typeface="黑体" panose="02010609060101010101" pitchFamily="49" charset="-122"/>
                <a:ea typeface="黑体" panose="02010609060101010101" pitchFamily="49" charset="-122"/>
              </a:rPr>
              <a:t>苏俄（联）社会主义现代化道路的探索</a:t>
            </a:r>
            <a:endParaRPr lang="zh-CN" altLang="en-US" sz="30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640274" y="844760"/>
            <a:ext cx="6202736" cy="438582"/>
          </a:xfrm>
          <a:prstGeom prst="rect">
            <a:avLst/>
          </a:prstGeom>
          <a:noFill/>
        </p:spPr>
        <p:txBody>
          <a:bodyPr wrap="square" lIns="68580" tIns="34290" rIns="68580" bIns="34290" rtlCol="0">
            <a:spAutoFit/>
          </a:bodyPr>
          <a:lstStyle/>
          <a:p>
            <a:pPr>
              <a:defRPr/>
            </a:pPr>
            <a:r>
              <a:rPr lang="zh-CN" altLang="en-US" sz="2400" b="1" dirty="0" smtClean="0">
                <a:latin typeface="黑体" panose="02010609060101010101" pitchFamily="49" charset="-122"/>
                <a:ea typeface="黑体" panose="02010609060101010101" pitchFamily="49" charset="-122"/>
              </a:rPr>
              <a:t>（一）求</a:t>
            </a:r>
            <a:r>
              <a:rPr lang="zh-CN" altLang="en-US" sz="2400" b="1" dirty="0">
                <a:latin typeface="黑体" panose="02010609060101010101" pitchFamily="49" charset="-122"/>
                <a:ea typeface="黑体" panose="02010609060101010101" pitchFamily="49" charset="-122"/>
              </a:rPr>
              <a:t>生存：列宁与“战时共产主义”</a:t>
            </a:r>
            <a:endParaRPr lang="zh-CN" altLang="en-US" sz="2400" b="1" dirty="0">
              <a:latin typeface="黑体" panose="02010609060101010101" pitchFamily="49" charset="-122"/>
              <a:ea typeface="黑体" panose="02010609060101010101" pitchFamily="49" charset="-122"/>
            </a:endParaRPr>
          </a:p>
        </p:txBody>
      </p:sp>
      <p:pic>
        <p:nvPicPr>
          <p:cNvPr id="22" name="图片 21" descr="卡通人物&#10;&#10;描述已自动生成"/>
          <p:cNvPicPr>
            <a:picLocks noChangeAspect="1"/>
          </p:cNvPicPr>
          <p:nvPr/>
        </p:nvPicPr>
        <p:blipFill>
          <a:blip r:embed="rId1">
            <a:alphaModFix amt="85000"/>
            <a:extLst>
              <a:ext uri="{28A0092B-C50C-407E-A947-70E740481C1C}">
                <a14:useLocalDpi xmlns:a14="http://schemas.microsoft.com/office/drawing/2010/main" val="0"/>
              </a:ext>
            </a:extLst>
          </a:blip>
          <a:stretch>
            <a:fillRect/>
          </a:stretch>
        </p:blipFill>
        <p:spPr>
          <a:xfrm>
            <a:off x="6286859" y="2158559"/>
            <a:ext cx="2541038" cy="2485136"/>
          </a:xfrm>
          <a:prstGeom prst="rect">
            <a:avLst/>
          </a:prstGeom>
        </p:spPr>
      </p:pic>
      <p:sp>
        <p:nvSpPr>
          <p:cNvPr id="23" name="对话气泡: 圆角矩形 22"/>
          <p:cNvSpPr/>
          <p:nvPr/>
        </p:nvSpPr>
        <p:spPr>
          <a:xfrm>
            <a:off x="6723089" y="902054"/>
            <a:ext cx="2104809" cy="1171610"/>
          </a:xfrm>
          <a:custGeom>
            <a:avLst/>
            <a:gdLst>
              <a:gd name="connsiteX0" fmla="*/ 0 w 4108531"/>
              <a:gd name="connsiteY0" fmla="*/ 139806 h 838817"/>
              <a:gd name="connsiteX1" fmla="*/ 139806 w 4108531"/>
              <a:gd name="connsiteY1" fmla="*/ 0 h 838817"/>
              <a:gd name="connsiteX2" fmla="*/ 658879 w 4108531"/>
              <a:gd name="connsiteY2" fmla="*/ 0 h 838817"/>
              <a:gd name="connsiteX3" fmla="*/ 1177951 w 4108531"/>
              <a:gd name="connsiteY3" fmla="*/ 0 h 838817"/>
              <a:gd name="connsiteX4" fmla="*/ 1697024 w 4108531"/>
              <a:gd name="connsiteY4" fmla="*/ 0 h 838817"/>
              <a:gd name="connsiteX5" fmla="*/ 2396643 w 4108531"/>
              <a:gd name="connsiteY5" fmla="*/ 0 h 838817"/>
              <a:gd name="connsiteX6" fmla="*/ 2396643 w 4108531"/>
              <a:gd name="connsiteY6" fmla="*/ 0 h 838817"/>
              <a:gd name="connsiteX7" fmla="*/ 2879396 w 4108531"/>
              <a:gd name="connsiteY7" fmla="*/ 0 h 838817"/>
              <a:gd name="connsiteX8" fmla="*/ 3423776 w 4108531"/>
              <a:gd name="connsiteY8" fmla="*/ 0 h 838817"/>
              <a:gd name="connsiteX9" fmla="*/ 3968725 w 4108531"/>
              <a:gd name="connsiteY9" fmla="*/ 0 h 838817"/>
              <a:gd name="connsiteX10" fmla="*/ 4108531 w 4108531"/>
              <a:gd name="connsiteY10" fmla="*/ 139806 h 838817"/>
              <a:gd name="connsiteX11" fmla="*/ 4108531 w 4108531"/>
              <a:gd name="connsiteY11" fmla="*/ 489310 h 838817"/>
              <a:gd name="connsiteX12" fmla="*/ 4108531 w 4108531"/>
              <a:gd name="connsiteY12" fmla="*/ 489310 h 838817"/>
              <a:gd name="connsiteX13" fmla="*/ 4108531 w 4108531"/>
              <a:gd name="connsiteY13" fmla="*/ 699014 h 838817"/>
              <a:gd name="connsiteX14" fmla="*/ 4108531 w 4108531"/>
              <a:gd name="connsiteY14" fmla="*/ 699011 h 838817"/>
              <a:gd name="connsiteX15" fmla="*/ 3968725 w 4108531"/>
              <a:gd name="connsiteY15" fmla="*/ 838817 h 838817"/>
              <a:gd name="connsiteX16" fmla="*/ 3423776 w 4108531"/>
              <a:gd name="connsiteY16" fmla="*/ 838817 h 838817"/>
              <a:gd name="connsiteX17" fmla="*/ 3001404 w 4108531"/>
              <a:gd name="connsiteY17" fmla="*/ 913861 h 838817"/>
              <a:gd name="connsiteX18" fmla="*/ 2561792 w 4108531"/>
              <a:gd name="connsiteY18" fmla="*/ 991968 h 838817"/>
              <a:gd name="connsiteX19" fmla="*/ 2396643 w 4108531"/>
              <a:gd name="connsiteY19" fmla="*/ 838817 h 838817"/>
              <a:gd name="connsiteX20" fmla="*/ 1787297 w 4108531"/>
              <a:gd name="connsiteY20" fmla="*/ 838817 h 838817"/>
              <a:gd name="connsiteX21" fmla="*/ 1200519 w 4108531"/>
              <a:gd name="connsiteY21" fmla="*/ 838817 h 838817"/>
              <a:gd name="connsiteX22" fmla="*/ 139806 w 4108531"/>
              <a:gd name="connsiteY22" fmla="*/ 838817 h 838817"/>
              <a:gd name="connsiteX23" fmla="*/ 0 w 4108531"/>
              <a:gd name="connsiteY23" fmla="*/ 699011 h 838817"/>
              <a:gd name="connsiteX24" fmla="*/ 0 w 4108531"/>
              <a:gd name="connsiteY24" fmla="*/ 699014 h 838817"/>
              <a:gd name="connsiteX25" fmla="*/ 0 w 4108531"/>
              <a:gd name="connsiteY25" fmla="*/ 489310 h 838817"/>
              <a:gd name="connsiteX26" fmla="*/ 0 w 4108531"/>
              <a:gd name="connsiteY26" fmla="*/ 489310 h 838817"/>
              <a:gd name="connsiteX27" fmla="*/ 0 w 4108531"/>
              <a:gd name="connsiteY27" fmla="*/ 139806 h 838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108531" h="838817" extrusionOk="0">
                <a:moveTo>
                  <a:pt x="0" y="139806"/>
                </a:moveTo>
                <a:cubicBezTo>
                  <a:pt x="-7210" y="57220"/>
                  <a:pt x="62970" y="9969"/>
                  <a:pt x="139806" y="0"/>
                </a:cubicBezTo>
                <a:cubicBezTo>
                  <a:pt x="350065" y="14008"/>
                  <a:pt x="434254" y="-2177"/>
                  <a:pt x="658879" y="0"/>
                </a:cubicBezTo>
                <a:cubicBezTo>
                  <a:pt x="883504" y="2177"/>
                  <a:pt x="996794" y="-17714"/>
                  <a:pt x="1177951" y="0"/>
                </a:cubicBezTo>
                <a:cubicBezTo>
                  <a:pt x="1359108" y="17714"/>
                  <a:pt x="1563194" y="17868"/>
                  <a:pt x="1697024" y="0"/>
                </a:cubicBezTo>
                <a:cubicBezTo>
                  <a:pt x="1830854" y="-17868"/>
                  <a:pt x="2098166" y="-628"/>
                  <a:pt x="2396643" y="0"/>
                </a:cubicBezTo>
                <a:lnTo>
                  <a:pt x="2396643" y="0"/>
                </a:lnTo>
                <a:cubicBezTo>
                  <a:pt x="2504196" y="9370"/>
                  <a:pt x="2684561" y="-6325"/>
                  <a:pt x="2879396" y="0"/>
                </a:cubicBezTo>
                <a:cubicBezTo>
                  <a:pt x="3074231" y="6325"/>
                  <a:pt x="3301706" y="10649"/>
                  <a:pt x="3423776" y="0"/>
                </a:cubicBezTo>
                <a:cubicBezTo>
                  <a:pt x="3678940" y="25122"/>
                  <a:pt x="3816103" y="8493"/>
                  <a:pt x="3968725" y="0"/>
                </a:cubicBezTo>
                <a:cubicBezTo>
                  <a:pt x="4053230" y="-7785"/>
                  <a:pt x="4107750" y="64619"/>
                  <a:pt x="4108531" y="139806"/>
                </a:cubicBezTo>
                <a:cubicBezTo>
                  <a:pt x="4109610" y="225808"/>
                  <a:pt x="4097936" y="339272"/>
                  <a:pt x="4108531" y="489310"/>
                </a:cubicBezTo>
                <a:lnTo>
                  <a:pt x="4108531" y="489310"/>
                </a:lnTo>
                <a:cubicBezTo>
                  <a:pt x="4111599" y="549689"/>
                  <a:pt x="4107596" y="644362"/>
                  <a:pt x="4108531" y="699014"/>
                </a:cubicBezTo>
                <a:lnTo>
                  <a:pt x="4108531" y="699011"/>
                </a:lnTo>
                <a:cubicBezTo>
                  <a:pt x="4113393" y="761244"/>
                  <a:pt x="4056636" y="839268"/>
                  <a:pt x="3968725" y="838817"/>
                </a:cubicBezTo>
                <a:cubicBezTo>
                  <a:pt x="3736026" y="844010"/>
                  <a:pt x="3668263" y="812500"/>
                  <a:pt x="3423776" y="838817"/>
                </a:cubicBezTo>
                <a:cubicBezTo>
                  <a:pt x="3319256" y="842646"/>
                  <a:pt x="3175719" y="861873"/>
                  <a:pt x="3001404" y="913861"/>
                </a:cubicBezTo>
                <a:cubicBezTo>
                  <a:pt x="2827089" y="965849"/>
                  <a:pt x="2671929" y="992018"/>
                  <a:pt x="2561792" y="991968"/>
                </a:cubicBezTo>
                <a:cubicBezTo>
                  <a:pt x="2488696" y="910871"/>
                  <a:pt x="2475664" y="911076"/>
                  <a:pt x="2396643" y="838817"/>
                </a:cubicBezTo>
                <a:cubicBezTo>
                  <a:pt x="2221463" y="852768"/>
                  <a:pt x="1928447" y="815047"/>
                  <a:pt x="1787297" y="838817"/>
                </a:cubicBezTo>
                <a:cubicBezTo>
                  <a:pt x="1646147" y="862587"/>
                  <a:pt x="1394622" y="811018"/>
                  <a:pt x="1200519" y="838817"/>
                </a:cubicBezTo>
                <a:cubicBezTo>
                  <a:pt x="1006416" y="866616"/>
                  <a:pt x="648770" y="813999"/>
                  <a:pt x="139806" y="838817"/>
                </a:cubicBezTo>
                <a:cubicBezTo>
                  <a:pt x="71607" y="849143"/>
                  <a:pt x="-515" y="761064"/>
                  <a:pt x="0" y="699011"/>
                </a:cubicBezTo>
                <a:lnTo>
                  <a:pt x="0" y="699014"/>
                </a:lnTo>
                <a:cubicBezTo>
                  <a:pt x="-4797" y="637661"/>
                  <a:pt x="-8054" y="545096"/>
                  <a:pt x="0" y="489310"/>
                </a:cubicBezTo>
                <a:lnTo>
                  <a:pt x="0" y="489310"/>
                </a:lnTo>
                <a:cubicBezTo>
                  <a:pt x="13047" y="394712"/>
                  <a:pt x="-7911" y="263489"/>
                  <a:pt x="0" y="139806"/>
                </a:cubicBezTo>
                <a:close/>
              </a:path>
            </a:pathLst>
          </a:custGeom>
          <a:noFill/>
          <a:ln w="28575">
            <a:solidFill>
              <a:srgbClr val="D40D1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defRPr/>
            </a:pPr>
            <a:r>
              <a:rPr lang="zh-CN" altLang="en-US" sz="2400" b="1" dirty="0">
                <a:solidFill>
                  <a:schemeClr val="tx1"/>
                </a:solidFill>
                <a:latin typeface="黑体" panose="02010609060101010101" pitchFamily="49" charset="-122"/>
                <a:ea typeface="黑体" panose="02010609060101010101" pitchFamily="49" charset="-122"/>
              </a:rPr>
              <a:t>“一切为了前线，一切为了战争！”</a:t>
            </a:r>
            <a:endParaRPr lang="zh-CN" altLang="en-US" sz="2400" b="1" dirty="0">
              <a:solidFill>
                <a:schemeClr val="tx1"/>
              </a:solidFill>
              <a:latin typeface="黑体" panose="02010609060101010101" pitchFamily="49" charset="-122"/>
              <a:ea typeface="黑体" panose="02010609060101010101" pitchFamily="49" charset="-122"/>
            </a:endParaRPr>
          </a:p>
        </p:txBody>
      </p:sp>
      <p:sp>
        <p:nvSpPr>
          <p:cNvPr id="29" name="文本框 28"/>
          <p:cNvSpPr txBox="1"/>
          <p:nvPr/>
        </p:nvSpPr>
        <p:spPr>
          <a:xfrm>
            <a:off x="718425" y="1487859"/>
            <a:ext cx="4869752" cy="461665"/>
          </a:xfrm>
          <a:prstGeom prst="rect">
            <a:avLst/>
          </a:prstGeom>
          <a:noFill/>
        </p:spPr>
        <p:txBody>
          <a:bodyPr wrap="square">
            <a:spAutoFit/>
          </a:bodyPr>
          <a:lstStyle/>
          <a:p>
            <a:pPr>
              <a:defRPr/>
            </a:pPr>
            <a:r>
              <a:rPr lang="zh-CN" altLang="en-US" sz="2400" b="1" dirty="0">
                <a:latin typeface="黑体" panose="02010609060101010101" pitchFamily="49" charset="-122"/>
                <a:ea typeface="黑体" panose="02010609060101010101" pitchFamily="49" charset="-122"/>
              </a:rPr>
              <a:t>战时共产主义政策</a:t>
            </a:r>
            <a:r>
              <a:rPr lang="en-US" altLang="zh-CN" sz="2400" b="1" dirty="0" smtClean="0">
                <a:latin typeface="黑体" panose="02010609060101010101" pitchFamily="49" charset="-122"/>
                <a:ea typeface="黑体" panose="02010609060101010101" pitchFamily="49" charset="-122"/>
                <a:sym typeface="+mn-ea"/>
              </a:rPr>
              <a:t>1918-1920</a:t>
            </a:r>
            <a:endParaRPr lang="zh-CN" altLang="en-US" sz="2400" b="1" dirty="0">
              <a:latin typeface="黑体" panose="02010609060101010101" pitchFamily="49" charset="-122"/>
              <a:ea typeface="黑体" panose="02010609060101010101" pitchFamily="49" charset="-122"/>
            </a:endParaRPr>
          </a:p>
        </p:txBody>
      </p:sp>
      <p:sp>
        <p:nvSpPr>
          <p:cNvPr id="35" name="矩形 34"/>
          <p:cNvSpPr/>
          <p:nvPr/>
        </p:nvSpPr>
        <p:spPr>
          <a:xfrm>
            <a:off x="3471888" y="895011"/>
            <a:ext cx="2200444" cy="456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defRPr/>
            </a:pPr>
            <a:endParaRPr lang="zh-CN" altLang="en-US" sz="2400" b="1" dirty="0">
              <a:solidFill>
                <a:schemeClr val="tx1"/>
              </a:solidFill>
              <a:latin typeface="黑体" panose="02010609060101010101" pitchFamily="49" charset="-122"/>
              <a:ea typeface="黑体" panose="02010609060101010101" pitchFamily="49" charset="-122"/>
            </a:endParaRPr>
          </a:p>
        </p:txBody>
      </p:sp>
      <p:sp>
        <p:nvSpPr>
          <p:cNvPr id="40" name="矩形 39"/>
          <p:cNvSpPr/>
          <p:nvPr/>
        </p:nvSpPr>
        <p:spPr>
          <a:xfrm>
            <a:off x="640274" y="2086132"/>
            <a:ext cx="5794801" cy="12425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30000"/>
              </a:lnSpc>
              <a:defRPr/>
            </a:pPr>
            <a:r>
              <a:rPr lang="zh-CN" altLang="en-US" sz="2400" b="1" dirty="0">
                <a:solidFill>
                  <a:srgbClr val="0070C0"/>
                </a:solidFill>
                <a:latin typeface="黑体" panose="02010609060101010101" pitchFamily="49" charset="-122"/>
                <a:ea typeface="黑体" panose="02010609060101010101" pitchFamily="49" charset="-122"/>
              </a:rPr>
              <a:t>①积极：战时共产主义为巩固苏维埃政权和保证国内战争的胜利起了积极作用；</a:t>
            </a:r>
            <a:endParaRPr lang="zh-CN" altLang="en-US" sz="2400" b="1" dirty="0">
              <a:solidFill>
                <a:srgbClr val="0070C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p:bldP spid="40"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09317" y="892028"/>
            <a:ext cx="7782625" cy="1980356"/>
            <a:chOff x="2082" y="2625"/>
            <a:chExt cx="14367" cy="4093"/>
          </a:xfrm>
        </p:grpSpPr>
        <p:grpSp>
          <p:nvGrpSpPr>
            <p:cNvPr id="3" name="组合 2"/>
            <p:cNvGrpSpPr/>
            <p:nvPr/>
          </p:nvGrpSpPr>
          <p:grpSpPr>
            <a:xfrm>
              <a:off x="2082" y="2767"/>
              <a:ext cx="6452" cy="3908"/>
              <a:chOff x="7753" y="9649"/>
              <a:chExt cx="8663" cy="4968"/>
            </a:xfrm>
          </p:grpSpPr>
          <p:sp>
            <p:nvSpPr>
              <p:cNvPr id="5" name="Text Box 41"/>
              <p:cNvSpPr txBox="1">
                <a:spLocks noChangeArrowheads="1"/>
              </p:cNvSpPr>
              <p:nvPr>
                <p:custDataLst>
                  <p:tags r:id="rId2"/>
                </p:custDataLst>
              </p:nvPr>
            </p:nvSpPr>
            <p:spPr bwMode="auto">
              <a:xfrm>
                <a:off x="7753" y="9649"/>
                <a:ext cx="8663" cy="97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lIns="91354" tIns="45677" rIns="91354" bIns="45677"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513715" eaLnBrk="0" fontAlgn="base" hangingPunct="0">
                  <a:spcBef>
                    <a:spcPct val="0"/>
                  </a:spcBef>
                  <a:spcAft>
                    <a:spcPct val="0"/>
                  </a:spcAft>
                  <a:defRPr/>
                </a:pPr>
                <a:r>
                  <a:rPr lang="en-US" altLang="zh-CN" sz="1800" b="1" dirty="0">
                    <a:latin typeface="黑体" panose="02010609060101010101" pitchFamily="49" charset="-122"/>
                    <a:ea typeface="黑体" panose="02010609060101010101" pitchFamily="49" charset="-122"/>
                    <a:cs typeface="微软雅黑" panose="020B0503020204020204" charset="-122"/>
                  </a:rPr>
                  <a:t>1917—1920</a:t>
                </a:r>
                <a:r>
                  <a:rPr lang="zh-CN" altLang="en-US" sz="1800" b="1" dirty="0">
                    <a:latin typeface="黑体" panose="02010609060101010101" pitchFamily="49" charset="-122"/>
                    <a:ea typeface="黑体" panose="02010609060101010101" pitchFamily="49" charset="-122"/>
                    <a:cs typeface="微软雅黑" panose="020B0503020204020204" charset="-122"/>
                  </a:rPr>
                  <a:t>年苏俄粮食征购量</a:t>
                </a:r>
                <a:endParaRPr lang="zh-CN" altLang="en-US" sz="1800" b="1" dirty="0">
                  <a:latin typeface="黑体" panose="02010609060101010101" pitchFamily="49" charset="-122"/>
                  <a:ea typeface="黑体" panose="02010609060101010101" pitchFamily="49" charset="-122"/>
                  <a:cs typeface="微软雅黑" panose="020B0503020204020204" charset="-122"/>
                </a:endParaRPr>
              </a:p>
            </p:txBody>
          </p:sp>
          <p:pic>
            <p:nvPicPr>
              <p:cNvPr id="6" name="图片 5"/>
              <p:cNvPicPr>
                <a:picLocks noChangeAspect="1"/>
              </p:cNvPicPr>
              <p:nvPr>
                <p:custDataLst>
                  <p:tags r:id="rId3"/>
                </p:custDataLst>
              </p:nvPr>
            </p:nvPicPr>
            <p:blipFill>
              <a:blip r:embed="rId4"/>
              <a:srcRect b="14304"/>
              <a:stretch>
                <a:fillRect/>
              </a:stretch>
            </p:blipFill>
            <p:spPr>
              <a:xfrm>
                <a:off x="8257" y="10346"/>
                <a:ext cx="7326" cy="4271"/>
              </a:xfrm>
              <a:prstGeom prst="rect">
                <a:avLst/>
              </a:prstGeom>
            </p:spPr>
          </p:pic>
        </p:grpSp>
        <p:graphicFrame>
          <p:nvGraphicFramePr>
            <p:cNvPr id="4" name="图表 3" descr="7b0a202020202263686172745265734964223a202234363235383938220a7d0a"/>
            <p:cNvGraphicFramePr/>
            <p:nvPr>
              <p:custDataLst>
                <p:tags r:id="rId5"/>
              </p:custDataLst>
            </p:nvPr>
          </p:nvGraphicFramePr>
          <p:xfrm>
            <a:off x="9156" y="2625"/>
            <a:ext cx="7293" cy="4093"/>
          </p:xfrm>
          <a:graphic>
            <a:graphicData uri="http://schemas.openxmlformats.org/drawingml/2006/chart">
              <c:chart xmlns:c="http://schemas.openxmlformats.org/drawingml/2006/chart" xmlns:r="http://schemas.openxmlformats.org/officeDocument/2006/relationships" r:id="rId1"/>
            </a:graphicData>
          </a:graphic>
        </p:graphicFrame>
      </p:grpSp>
      <p:sp>
        <p:nvSpPr>
          <p:cNvPr id="7" name="矩形 6"/>
          <p:cNvSpPr/>
          <p:nvPr>
            <p:custDataLst>
              <p:tags r:id="rId6"/>
            </p:custDataLst>
          </p:nvPr>
        </p:nvSpPr>
        <p:spPr>
          <a:xfrm>
            <a:off x="569625" y="2923082"/>
            <a:ext cx="8207115" cy="1686393"/>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lIns="68580" tIns="34290" rIns="68580" bIns="34290">
            <a:noAutofit/>
          </a:bodyPr>
          <a:lstStyle/>
          <a:p>
            <a:pPr fontAlgn="base">
              <a:lnSpc>
                <a:spcPct val="125000"/>
              </a:lnSpc>
              <a:spcAft>
                <a:spcPct val="0"/>
              </a:spcAft>
            </a:pPr>
            <a:r>
              <a:rPr lang="en-US" altLang="zh-CN" sz="2000" noProof="1">
                <a:solidFill>
                  <a:srgbClr val="C00000"/>
                </a:solidFill>
                <a:latin typeface="黑体" panose="02010609060101010101" pitchFamily="49" charset="-122"/>
                <a:ea typeface="黑体" panose="02010609060101010101" pitchFamily="49" charset="-122"/>
                <a:cs typeface="微软雅黑" panose="020B0503020204020204" charset="-122"/>
              </a:rPr>
              <a:t>    </a:t>
            </a:r>
            <a:r>
              <a:rPr lang="zh-CN" altLang="en-US" sz="2000" noProof="1" smtClean="0">
                <a:solidFill>
                  <a:srgbClr val="C00000"/>
                </a:solidFill>
                <a:latin typeface="黑体" panose="02010609060101010101" pitchFamily="49" charset="-122"/>
                <a:ea typeface="黑体" panose="02010609060101010101" pitchFamily="49" charset="-122"/>
                <a:cs typeface="微软雅黑" panose="020B0503020204020204" charset="-122"/>
              </a:rPr>
              <a:t>农民</a:t>
            </a:r>
            <a:r>
              <a:rPr lang="zh-CN" altLang="en-US" sz="2000" noProof="1">
                <a:solidFill>
                  <a:srgbClr val="C00000"/>
                </a:solidFill>
                <a:latin typeface="黑体" panose="02010609060101010101" pitchFamily="49" charset="-122"/>
                <a:ea typeface="黑体" panose="02010609060101010101" pitchFamily="49" charset="-122"/>
                <a:cs typeface="微软雅黑" panose="020B0503020204020204" charset="-122"/>
              </a:rPr>
              <a:t>不堪忍受越来越严重的无偿征购，有意减产，以抗拒粮食征集</a:t>
            </a:r>
            <a:r>
              <a:rPr lang="zh-CN" altLang="en-US" sz="2000" noProof="1">
                <a:latin typeface="黑体" panose="02010609060101010101" pitchFamily="49" charset="-122"/>
                <a:ea typeface="黑体" panose="02010609060101010101" pitchFamily="49" charset="-122"/>
                <a:cs typeface="微软雅黑" panose="020B0503020204020204" charset="-122"/>
              </a:rPr>
              <a:t>。导致俄国</a:t>
            </a:r>
            <a:r>
              <a:rPr lang="en-US" altLang="zh-CN" sz="2000" noProof="1">
                <a:latin typeface="黑体" panose="02010609060101010101" pitchFamily="49" charset="-122"/>
                <a:ea typeface="黑体" panose="02010609060101010101" pitchFamily="49" charset="-122"/>
                <a:cs typeface="微软雅黑" panose="020B0503020204020204" charset="-122"/>
              </a:rPr>
              <a:t>1920</a:t>
            </a:r>
            <a:r>
              <a:rPr lang="zh-CN" altLang="en-US" sz="2000" noProof="1">
                <a:latin typeface="黑体" panose="02010609060101010101" pitchFamily="49" charset="-122"/>
                <a:ea typeface="黑体" panose="02010609060101010101" pitchFamily="49" charset="-122"/>
                <a:cs typeface="微软雅黑" panose="020B0503020204020204" charset="-122"/>
              </a:rPr>
              <a:t>年的粮食产量只有</a:t>
            </a:r>
            <a:r>
              <a:rPr lang="en-US" altLang="zh-CN" sz="2000" noProof="1">
                <a:latin typeface="黑体" panose="02010609060101010101" pitchFamily="49" charset="-122"/>
                <a:ea typeface="黑体" panose="02010609060101010101" pitchFamily="49" charset="-122"/>
                <a:cs typeface="微软雅黑" panose="020B0503020204020204" charset="-122"/>
              </a:rPr>
              <a:t>1913</a:t>
            </a:r>
            <a:r>
              <a:rPr lang="zh-CN" altLang="en-US" sz="2000" noProof="1">
                <a:latin typeface="黑体" panose="02010609060101010101" pitchFamily="49" charset="-122"/>
                <a:ea typeface="黑体" panose="02010609060101010101" pitchFamily="49" charset="-122"/>
                <a:cs typeface="微软雅黑" panose="020B0503020204020204" charset="-122"/>
              </a:rPr>
              <a:t>年的一半</a:t>
            </a:r>
            <a:r>
              <a:rPr lang="zh-CN" altLang="en-US" sz="2000" noProof="1">
                <a:solidFill>
                  <a:srgbClr val="C00000"/>
                </a:solidFill>
                <a:latin typeface="黑体" panose="02010609060101010101" pitchFamily="49" charset="-122"/>
                <a:ea typeface="黑体" panose="02010609060101010101" pitchFamily="49" charset="-122"/>
                <a:cs typeface="微软雅黑" panose="020B0503020204020204" charset="-122"/>
              </a:rPr>
              <a:t>农民中反苏维埃的情绪日益严重。</a:t>
            </a:r>
            <a:r>
              <a:rPr lang="zh-CN" altLang="en-US" sz="2000" noProof="1">
                <a:latin typeface="黑体" panose="02010609060101010101" pitchFamily="49" charset="-122"/>
                <a:ea typeface="黑体" panose="02010609060101010101" pitchFamily="49" charset="-122"/>
                <a:cs typeface="微软雅黑" panose="020B0503020204020204" charset="-122"/>
              </a:rPr>
              <a:t> 农产品和原料短缺，导致多数工厂停产，</a:t>
            </a:r>
            <a:r>
              <a:rPr lang="zh-CN" altLang="en-US" sz="2000" noProof="1">
                <a:solidFill>
                  <a:srgbClr val="C00000"/>
                </a:solidFill>
                <a:latin typeface="黑体" panose="02010609060101010101" pitchFamily="49" charset="-122"/>
                <a:ea typeface="黑体" panose="02010609060101010101" pitchFamily="49" charset="-122"/>
                <a:cs typeface="微软雅黑" panose="020B0503020204020204" charset="-122"/>
              </a:rPr>
              <a:t>工人大量失业，开始罢工游行。</a:t>
            </a:r>
            <a:r>
              <a:rPr lang="en-US" altLang="zh-CN" sz="2000" noProof="1">
                <a:solidFill>
                  <a:srgbClr val="C00000"/>
                </a:solidFill>
                <a:latin typeface="黑体" panose="02010609060101010101" pitchFamily="49" charset="-122"/>
                <a:ea typeface="黑体" panose="02010609060101010101" pitchFamily="49" charset="-122"/>
                <a:cs typeface="微软雅黑" panose="020B0503020204020204" charset="-122"/>
              </a:rPr>
              <a:t>                  </a:t>
            </a:r>
            <a:r>
              <a:rPr lang="en-US" altLang="zh-CN" sz="2000" noProof="1" smtClean="0">
                <a:solidFill>
                  <a:srgbClr val="C00000"/>
                </a:solidFill>
                <a:latin typeface="黑体" panose="02010609060101010101" pitchFamily="49" charset="-122"/>
                <a:ea typeface="黑体" panose="02010609060101010101" pitchFamily="49" charset="-122"/>
                <a:cs typeface="微软雅黑" panose="020B0503020204020204" charset="-122"/>
              </a:rPr>
              <a:t>               </a:t>
            </a:r>
            <a:r>
              <a:rPr lang="en-US" altLang="zh-CN" sz="2000" noProof="1" smtClean="0">
                <a:solidFill>
                  <a:schemeClr val="tx1"/>
                </a:solidFill>
                <a:latin typeface="黑体" panose="02010609060101010101" pitchFamily="49" charset="-122"/>
                <a:ea typeface="黑体" panose="02010609060101010101" pitchFamily="49" charset="-122"/>
                <a:cs typeface="微软雅黑" panose="020B0503020204020204" charset="-122"/>
              </a:rPr>
              <a:t>——</a:t>
            </a:r>
            <a:r>
              <a:rPr lang="zh-CN" altLang="en-US" sz="2000" noProof="1">
                <a:solidFill>
                  <a:schemeClr val="tx1"/>
                </a:solidFill>
                <a:latin typeface="黑体" panose="02010609060101010101" pitchFamily="49" charset="-122"/>
                <a:ea typeface="黑体" panose="02010609060101010101" pitchFamily="49" charset="-122"/>
                <a:cs typeface="微软雅黑" panose="020B0503020204020204" charset="-122"/>
              </a:rPr>
              <a:t>《全球通史》</a:t>
            </a:r>
            <a:endParaRPr lang="zh-CN" altLang="en-US" sz="2000" noProof="1">
              <a:solidFill>
                <a:schemeClr val="tx1"/>
              </a:solidFill>
              <a:latin typeface="黑体" panose="02010609060101010101" pitchFamily="49" charset="-122"/>
              <a:ea typeface="黑体" panose="02010609060101010101" pitchFamily="49" charset="-122"/>
              <a:cs typeface="微软雅黑" panose="020B0503020204020204" charset="-122"/>
            </a:endParaRPr>
          </a:p>
        </p:txBody>
      </p:sp>
      <p:sp>
        <p:nvSpPr>
          <p:cNvPr id="9" name="文本框 5"/>
          <p:cNvSpPr txBox="1"/>
          <p:nvPr/>
        </p:nvSpPr>
        <p:spPr>
          <a:xfrm>
            <a:off x="569625" y="3269988"/>
            <a:ext cx="8123950" cy="992579"/>
          </a:xfrm>
          <a:prstGeom prst="rect">
            <a:avLst/>
          </a:prstGeom>
          <a:solidFill>
            <a:schemeClr val="accent1">
              <a:lumMod val="20000"/>
              <a:lumOff val="80000"/>
            </a:schemeClr>
          </a:solidFill>
        </p:spPr>
        <p:txBody>
          <a:bodyPr wrap="square" lIns="68580" tIns="34290" rIns="68580" bIns="34290">
            <a:spAutoFit/>
          </a:bodyPr>
          <a:lstStyle/>
          <a:p>
            <a:pPr lvl="0">
              <a:lnSpc>
                <a:spcPct val="125000"/>
              </a:lnSpc>
              <a:defRPr/>
            </a:pPr>
            <a:r>
              <a:rPr lang="zh-CN" altLang="en-US" sz="2400" b="1" dirty="0">
                <a:solidFill>
                  <a:srgbClr val="C00000"/>
                </a:solidFill>
                <a:latin typeface="黑体" panose="02010609060101010101" pitchFamily="49" charset="-122"/>
                <a:ea typeface="黑体" panose="02010609060101010101" pitchFamily="49" charset="-122"/>
              </a:rPr>
              <a:t>②消极：</a:t>
            </a:r>
            <a:endParaRPr lang="zh-CN" altLang="en-US" sz="2400" b="1" dirty="0">
              <a:solidFill>
                <a:srgbClr val="C00000"/>
              </a:solidFill>
              <a:latin typeface="黑体" panose="02010609060101010101" pitchFamily="49" charset="-122"/>
              <a:ea typeface="黑体" panose="02010609060101010101" pitchFamily="49" charset="-122"/>
            </a:endParaRPr>
          </a:p>
          <a:p>
            <a:pPr>
              <a:lnSpc>
                <a:spcPct val="125000"/>
              </a:lnSpc>
              <a:defRPr/>
            </a:pPr>
            <a:r>
              <a:rPr lang="zh-CN" altLang="en-US" sz="2400" b="1" cap="all" dirty="0" smtClean="0">
                <a:solidFill>
                  <a:srgbClr val="C00000"/>
                </a:solidFill>
                <a:latin typeface="黑体" panose="02010609060101010101" pitchFamily="49" charset="-122"/>
                <a:ea typeface="黑体" panose="02010609060101010101" pitchFamily="49" charset="-122"/>
                <a:sym typeface="+mn-ea"/>
              </a:rPr>
              <a:t>战时</a:t>
            </a:r>
            <a:r>
              <a:rPr lang="zh-CN" altLang="en-US" sz="2400" b="1" cap="all" dirty="0">
                <a:solidFill>
                  <a:srgbClr val="C00000"/>
                </a:solidFill>
                <a:latin typeface="黑体" panose="02010609060101010101" pitchFamily="49" charset="-122"/>
                <a:ea typeface="黑体" panose="02010609060101010101" pitchFamily="49" charset="-122"/>
                <a:sym typeface="+mn-ea"/>
              </a:rPr>
              <a:t>共产主义政策</a:t>
            </a:r>
            <a:r>
              <a:rPr lang="zh-CN" altLang="en-US" sz="2400" b="1" cap="all" dirty="0">
                <a:latin typeface="黑体" panose="02010609060101010101" pitchFamily="49" charset="-122"/>
                <a:ea typeface="黑体" panose="02010609060101010101" pitchFamily="49" charset="-122"/>
                <a:sym typeface="+mn-ea"/>
              </a:rPr>
              <a:t>下，</a:t>
            </a:r>
            <a:r>
              <a:rPr lang="zh-CN" altLang="en-US" sz="2400" b="1" cap="all" dirty="0">
                <a:solidFill>
                  <a:srgbClr val="C00000"/>
                </a:solidFill>
                <a:latin typeface="黑体" panose="02010609060101010101" pitchFamily="49" charset="-122"/>
                <a:ea typeface="黑体" panose="02010609060101010101" pitchFamily="49" charset="-122"/>
                <a:sym typeface="+mn-ea"/>
              </a:rPr>
              <a:t>经济</a:t>
            </a:r>
            <a:r>
              <a:rPr lang="zh-CN" altLang="en-US" sz="2400" b="1" cap="all" dirty="0">
                <a:latin typeface="黑体" panose="02010609060101010101" pitchFamily="49" charset="-122"/>
                <a:ea typeface="黑体" panose="02010609060101010101" pitchFamily="49" charset="-122"/>
                <a:sym typeface="+mn-ea"/>
              </a:rPr>
              <a:t>异常困难，</a:t>
            </a:r>
            <a:r>
              <a:rPr lang="zh-CN" altLang="en-US" sz="2400" b="1" cap="all" dirty="0">
                <a:solidFill>
                  <a:srgbClr val="C00000"/>
                </a:solidFill>
                <a:latin typeface="黑体" panose="02010609060101010101" pitchFamily="49" charset="-122"/>
                <a:ea typeface="黑体" panose="02010609060101010101" pitchFamily="49" charset="-122"/>
                <a:sym typeface="+mn-ea"/>
              </a:rPr>
              <a:t>社会</a:t>
            </a:r>
            <a:r>
              <a:rPr lang="zh-CN" altLang="en-US" sz="2400" b="1" cap="all" dirty="0">
                <a:latin typeface="黑体" panose="02010609060101010101" pitchFamily="49" charset="-122"/>
                <a:ea typeface="黑体" panose="02010609060101010101" pitchFamily="49" charset="-122"/>
                <a:sym typeface="+mn-ea"/>
              </a:rPr>
              <a:t>矛盾</a:t>
            </a:r>
            <a:r>
              <a:rPr lang="zh-CN" altLang="en-US" sz="2400" b="1" cap="all" dirty="0" smtClean="0">
                <a:latin typeface="黑体" panose="02010609060101010101" pitchFamily="49" charset="-122"/>
                <a:ea typeface="黑体" panose="02010609060101010101" pitchFamily="49" charset="-122"/>
                <a:sym typeface="+mn-ea"/>
              </a:rPr>
              <a:t>加剧。</a:t>
            </a:r>
            <a:endParaRPr lang="zh-CN" altLang="en-US" sz="2400" b="1" cap="all"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矩形 2"/>
          <p:cNvSpPr/>
          <p:nvPr/>
        </p:nvSpPr>
        <p:spPr>
          <a:xfrm>
            <a:off x="7222788" y="1"/>
            <a:ext cx="1921213" cy="5465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prstClr val="white"/>
              </a:solidFill>
              <a:latin typeface="黑体" panose="02010609060101010101" pitchFamily="49" charset="-122"/>
              <a:ea typeface="黑体" panose="02010609060101010101" pitchFamily="49" charset="-122"/>
            </a:endParaRPr>
          </a:p>
        </p:txBody>
      </p:sp>
      <p:sp>
        <p:nvSpPr>
          <p:cNvPr id="4" name="矩形 7169"/>
          <p:cNvSpPr/>
          <p:nvPr/>
        </p:nvSpPr>
        <p:spPr>
          <a:xfrm>
            <a:off x="2136099" y="661633"/>
            <a:ext cx="6591852" cy="1915909"/>
          </a:xfrm>
          <a:prstGeom prst="rect">
            <a:avLst/>
          </a:prstGeom>
          <a:noFill/>
          <a:ln w="9525">
            <a:noFill/>
          </a:ln>
        </p:spPr>
        <p:txBody>
          <a:bodyPr wrap="square" lIns="68580" tIns="34290" rIns="68580" bIns="34290" anchor="ctr">
            <a:spAutoFit/>
          </a:bodyPr>
          <a:lstStyle/>
          <a:p>
            <a:pPr algn="just">
              <a:lnSpc>
                <a:spcPct val="125000"/>
              </a:lnSpc>
              <a:defRPr/>
            </a:pPr>
            <a:r>
              <a:rPr lang="zh-CN" altLang="en-US" sz="2400" dirty="0">
                <a:latin typeface="黑体" panose="02010609060101010101" pitchFamily="49" charset="-122"/>
                <a:ea typeface="黑体" panose="02010609060101010101" pitchFamily="49" charset="-122"/>
                <a:cs typeface="楷体" panose="02010609060101010101" pitchFamily="49" charset="-122"/>
              </a:rPr>
              <a:t>我们计划</a:t>
            </a:r>
            <a:r>
              <a:rPr lang="en-US" altLang="zh-CN" sz="2400" dirty="0">
                <a:latin typeface="黑体" panose="02010609060101010101" pitchFamily="49" charset="-122"/>
                <a:ea typeface="黑体" panose="02010609060101010101" pitchFamily="49" charset="-122"/>
                <a:cs typeface="楷体" panose="02010609060101010101" pitchFamily="49" charset="-122"/>
              </a:rPr>
              <a:t>……</a:t>
            </a:r>
            <a:r>
              <a:rPr lang="zh-CN" altLang="en-US" sz="2400" dirty="0">
                <a:latin typeface="黑体" panose="02010609060101010101" pitchFamily="49" charset="-122"/>
                <a:ea typeface="黑体" panose="02010609060101010101" pitchFamily="49" charset="-122"/>
                <a:cs typeface="楷体" panose="02010609060101010101" pitchFamily="49" charset="-122"/>
              </a:rPr>
              <a:t>用无产阶级国家直接下命令的办法在一个小农国家里按共产主义原则来调整国家的产品生产和分配。现实生活说明我们错了。</a:t>
            </a:r>
            <a:endParaRPr lang="en-US" altLang="zh-CN" sz="2400" dirty="0">
              <a:latin typeface="黑体" panose="02010609060101010101" pitchFamily="49" charset="-122"/>
              <a:ea typeface="黑体" panose="02010609060101010101" pitchFamily="49" charset="-122"/>
              <a:cs typeface="楷体" panose="02010609060101010101" pitchFamily="49" charset="-122"/>
            </a:endParaRPr>
          </a:p>
          <a:p>
            <a:pPr algn="r">
              <a:lnSpc>
                <a:spcPct val="125000"/>
              </a:lnSpc>
              <a:defRPr/>
            </a:pPr>
            <a:r>
              <a:rPr lang="en-US" altLang="zh-CN" sz="2400" dirty="0">
                <a:latin typeface="黑体" panose="02010609060101010101" pitchFamily="49" charset="-122"/>
                <a:ea typeface="黑体" panose="02010609060101010101" pitchFamily="49" charset="-122"/>
                <a:cs typeface="楷体" panose="02010609060101010101" pitchFamily="49" charset="-122"/>
              </a:rPr>
              <a:t>——《</a:t>
            </a:r>
            <a:r>
              <a:rPr lang="zh-CN" altLang="en-US" sz="2400" dirty="0">
                <a:latin typeface="黑体" panose="02010609060101010101" pitchFamily="49" charset="-122"/>
                <a:ea typeface="黑体" panose="02010609060101010101" pitchFamily="49" charset="-122"/>
                <a:cs typeface="楷体" panose="02010609060101010101" pitchFamily="49" charset="-122"/>
              </a:rPr>
              <a:t>列宁选集</a:t>
            </a:r>
            <a:r>
              <a:rPr lang="en-US" altLang="zh-CN" sz="2400" dirty="0">
                <a:latin typeface="黑体" panose="02010609060101010101" pitchFamily="49" charset="-122"/>
                <a:ea typeface="黑体" panose="02010609060101010101" pitchFamily="49" charset="-122"/>
                <a:cs typeface="楷体" panose="02010609060101010101" pitchFamily="49" charset="-122"/>
              </a:rPr>
              <a:t>》</a:t>
            </a:r>
            <a:endParaRPr lang="zh-CN" altLang="en-US" sz="2400" dirty="0">
              <a:latin typeface="黑体" panose="02010609060101010101" pitchFamily="49" charset="-122"/>
              <a:ea typeface="黑体" panose="02010609060101010101" pitchFamily="49" charset="-122"/>
              <a:cs typeface="楷体" panose="02010609060101010101" pitchFamily="49" charset="-122"/>
            </a:endParaRPr>
          </a:p>
        </p:txBody>
      </p:sp>
      <p:sp>
        <p:nvSpPr>
          <p:cNvPr id="22" name="矩形 21"/>
          <p:cNvSpPr/>
          <p:nvPr/>
        </p:nvSpPr>
        <p:spPr>
          <a:xfrm>
            <a:off x="2455645" y="4031353"/>
            <a:ext cx="6481763" cy="530915"/>
          </a:xfrm>
          <a:prstGeom prst="rect">
            <a:avLst/>
          </a:prstGeom>
          <a:noFill/>
          <a:ln w="9525">
            <a:noFill/>
          </a:ln>
        </p:spPr>
        <p:txBody>
          <a:bodyPr lIns="68580" tIns="34290" rIns="68580" bIns="34290" anchor="ctr">
            <a:spAutoFit/>
          </a:bodyPr>
          <a:lstStyle/>
          <a:p>
            <a:pPr indent="228600" algn="ctr">
              <a:defRPr/>
            </a:pPr>
            <a:r>
              <a:rPr lang="en-US" altLang="zh-CN" sz="3000" b="1" dirty="0">
                <a:solidFill>
                  <a:prstClr val="black"/>
                </a:solidFill>
                <a:latin typeface="黑体" panose="02010609060101010101" pitchFamily="49" charset="-122"/>
                <a:ea typeface="黑体" panose="02010609060101010101" pitchFamily="49" charset="-122"/>
              </a:rPr>
              <a:t>1921</a:t>
            </a:r>
            <a:r>
              <a:rPr lang="zh-CN" altLang="en-US" sz="3000" b="1" dirty="0">
                <a:solidFill>
                  <a:prstClr val="black"/>
                </a:solidFill>
                <a:latin typeface="黑体" panose="02010609060101010101" pitchFamily="49" charset="-122"/>
                <a:ea typeface="黑体" panose="02010609060101010101" pitchFamily="49" charset="-122"/>
              </a:rPr>
              <a:t>年春开始实施</a:t>
            </a:r>
            <a:r>
              <a:rPr lang="zh-CN" altLang="en-US" sz="3000" b="1" dirty="0">
                <a:solidFill>
                  <a:srgbClr val="C00000"/>
                </a:solidFill>
                <a:latin typeface="黑体" panose="02010609060101010101" pitchFamily="49" charset="-122"/>
                <a:ea typeface="黑体" panose="02010609060101010101" pitchFamily="49" charset="-122"/>
              </a:rPr>
              <a:t>新经济政策</a:t>
            </a:r>
            <a:r>
              <a:rPr lang="zh-CN" altLang="en-US" sz="3000" b="1" dirty="0">
                <a:solidFill>
                  <a:prstClr val="black"/>
                </a:solidFill>
                <a:latin typeface="黑体" panose="02010609060101010101" pitchFamily="49" charset="-122"/>
                <a:ea typeface="黑体" panose="02010609060101010101" pitchFamily="49" charset="-122"/>
              </a:rPr>
              <a:t>。</a:t>
            </a:r>
            <a:endParaRPr lang="zh-CN" altLang="en-US" sz="3000" b="1" dirty="0">
              <a:solidFill>
                <a:prstClr val="black"/>
              </a:solidFill>
              <a:latin typeface="黑体" panose="02010609060101010101" pitchFamily="49" charset="-122"/>
              <a:ea typeface="黑体" panose="02010609060101010101" pitchFamily="49" charset="-122"/>
            </a:endParaRPr>
          </a:p>
        </p:txBody>
      </p:sp>
      <p:sp>
        <p:nvSpPr>
          <p:cNvPr id="23" name="下箭头 3"/>
          <p:cNvSpPr/>
          <p:nvPr/>
        </p:nvSpPr>
        <p:spPr>
          <a:xfrm>
            <a:off x="5514183" y="3170485"/>
            <a:ext cx="530093" cy="835853"/>
          </a:xfrm>
          <a:prstGeom prst="downArrow">
            <a:avLst>
              <a:gd name="adj1" fmla="val 50000"/>
              <a:gd name="adj2" fmla="val 40587"/>
            </a:avLst>
          </a:prstGeom>
          <a:solidFill>
            <a:schemeClr val="accent4">
              <a:lumMod val="60000"/>
              <a:lumOff val="40000"/>
            </a:schemeClr>
          </a:solidFill>
          <a:ln w="9525" cap="flat" cmpd="sng">
            <a:noFill/>
            <a:prstDash val="solid"/>
            <a:miter/>
            <a:headEnd type="none" w="med" len="med"/>
            <a:tailEnd type="none" w="med" len="med"/>
          </a:ln>
          <a:effectLst>
            <a:softEdge rad="12700"/>
          </a:effectLst>
        </p:spPr>
        <p:txBody>
          <a:bodyPr lIns="68580" tIns="34290" rIns="68580" bIns="34290" anchor="t"/>
          <a:lstStyle/>
          <a:p>
            <a:pPr>
              <a:defRPr/>
            </a:pPr>
            <a:endParaRPr lang="zh-CN" altLang="en-US" dirty="0">
              <a:solidFill>
                <a:prstClr val="black"/>
              </a:solidFill>
              <a:latin typeface="黑体" panose="02010609060101010101" pitchFamily="49" charset="-122"/>
              <a:ea typeface="黑体" panose="02010609060101010101" pitchFamily="49" charset="-122"/>
            </a:endParaRPr>
          </a:p>
        </p:txBody>
      </p:sp>
      <p:pic>
        <p:nvPicPr>
          <p:cNvPr id="11" name="图片 10" descr="图片包含 男人, 年轻, 骑, 男孩&#10;&#10;描述已自动生成"/>
          <p:cNvPicPr>
            <a:picLocks noChangeAspect="1"/>
          </p:cNvPicPr>
          <p:nvPr/>
        </p:nvPicPr>
        <p:blipFill>
          <a:blip r:embed="rId1">
            <a:extLst>
              <a:ext uri="{BEBA8EAE-BF5A-486C-A8C5-ECC9F3942E4B}">
                <a14:imgProps xmlns:a14="http://schemas.microsoft.com/office/drawing/2010/main">
                  <a14:imgLayer r:embed="rId2">
                    <a14:imgEffect>
                      <a14:backgroundRemoval t="9931" b="92379" l="10000" r="90000">
                        <a14:foregroundMark x1="46406" y1="23788" x2="36406" y2="79792"/>
                        <a14:foregroundMark x1="67031" y1="62125" x2="45938" y2="92379"/>
                        <a14:foregroundMark x1="45938" y1="92379" x2="31563" y2="77829"/>
                        <a14:foregroundMark x1="31563" y1="77829" x2="30625" y2="68014"/>
                        <a14:foregroundMark x1="30625" y1="68014" x2="38281" y2="53464"/>
                        <a14:foregroundMark x1="38281" y1="53464" x2="47031" y2="50346"/>
                        <a14:foregroundMark x1="47031" y1="50346" x2="53281" y2="49769"/>
                        <a14:foregroundMark x1="47188" y1="35450" x2="50625" y2="47229"/>
                        <a14:foregroundMark x1="50625" y1="47229" x2="49063" y2="56697"/>
                        <a14:foregroundMark x1="49063" y1="56697" x2="31406" y2="64319"/>
                        <a14:foregroundMark x1="31406" y1="64319" x2="30938" y2="65935"/>
                        <a14:foregroundMark x1="33438" y1="38453" x2="16406" y2="56236"/>
                        <a14:foregroundMark x1="16406" y1="56236" x2="18281" y2="87298"/>
                        <a14:foregroundMark x1="18281" y1="87298" x2="21563" y2="91109"/>
                        <a14:foregroundMark x1="40781" y1="32448" x2="27656" y2="31986"/>
                        <a14:foregroundMark x1="27656" y1="31986" x2="17969" y2="35219"/>
                        <a14:foregroundMark x1="17969" y1="35219" x2="19063" y2="37991"/>
                        <a14:foregroundMark x1="38438" y1="17667" x2="38438" y2="18591"/>
                        <a14:foregroundMark x1="40000" y1="26443" x2="43281" y2="33487"/>
                        <a14:foregroundMark x1="43281" y1="33487" x2="42031" y2="38684"/>
                        <a14:foregroundMark x1="27969" y1="37644" x2="13125" y2="40300"/>
                        <a14:backgroundMark x1="49688" y1="16051" x2="54219" y2="22748"/>
                        <a14:backgroundMark x1="54219" y1="22748" x2="53594" y2="30023"/>
                        <a14:backgroundMark x1="53594" y1="30023" x2="59219" y2="36143"/>
                        <a14:backgroundMark x1="59219" y1="36143" x2="60313" y2="51501"/>
                        <a14:backgroundMark x1="60313" y1="51501" x2="71406" y2="52771"/>
                        <a14:backgroundMark x1="71406" y1="52771" x2="81094" y2="49769"/>
                        <a14:backgroundMark x1="81094" y1="49769" x2="75938" y2="33834"/>
                        <a14:backgroundMark x1="75938" y1="33834" x2="66094" y2="19977"/>
                        <a14:backgroundMark x1="66094" y1="19977" x2="57344" y2="15935"/>
                        <a14:backgroundMark x1="57344" y1="15935" x2="52188" y2="16166"/>
                      </a14:backgroundRemoval>
                    </a14:imgEffect>
                  </a14:imgLayer>
                </a14:imgProps>
              </a:ext>
              <a:ext uri="{28A0092B-C50C-407E-A947-70E740481C1C}">
                <a14:useLocalDpi xmlns:a14="http://schemas.microsoft.com/office/drawing/2010/main" val="0"/>
              </a:ext>
            </a:extLst>
          </a:blip>
          <a:stretch>
            <a:fillRect/>
          </a:stretch>
        </p:blipFill>
        <p:spPr>
          <a:xfrm>
            <a:off x="0" y="64048"/>
            <a:ext cx="3668181" cy="4963508"/>
          </a:xfrm>
          <a:prstGeom prst="rect">
            <a:avLst/>
          </a:prstGeom>
        </p:spPr>
      </p:pic>
      <p:sp>
        <p:nvSpPr>
          <p:cNvPr id="13" name="文本框 12"/>
          <p:cNvSpPr txBox="1"/>
          <p:nvPr/>
        </p:nvSpPr>
        <p:spPr>
          <a:xfrm>
            <a:off x="2455645" y="2605816"/>
            <a:ext cx="6899863" cy="992579"/>
          </a:xfrm>
          <a:prstGeom prst="rect">
            <a:avLst/>
          </a:prstGeom>
          <a:noFill/>
          <a:ln w="9525">
            <a:noFill/>
          </a:ln>
        </p:spPr>
        <p:txBody>
          <a:bodyPr wrap="square" lIns="68580" tIns="34290" rIns="68580" bIns="34290" anchor="ctr">
            <a:spAutoFit/>
          </a:bodyPr>
          <a:lstStyle>
            <a:defPPr>
              <a:defRPr lang="zh-CN"/>
            </a:defPPr>
            <a:lvl1pPr indent="304800" algn="ctr">
              <a:defRPr sz="4000" b="1">
                <a:solidFill>
                  <a:srgbClr val="FF0000"/>
                </a:solidFill>
                <a:latin typeface="华文新魏" panose="02010800040101010101" pitchFamily="2" charset="-122"/>
                <a:ea typeface="华文新魏" panose="02010800040101010101" pitchFamily="2" charset="-122"/>
              </a:defRPr>
            </a:lvl1pPr>
          </a:lstStyle>
          <a:p>
            <a:pPr indent="228600">
              <a:defRPr/>
            </a:pPr>
            <a:r>
              <a:rPr lang="zh-CN" altLang="en-US" sz="3000" dirty="0">
                <a:solidFill>
                  <a:prstClr val="black"/>
                </a:solidFill>
                <a:latin typeface="黑体" panose="02010609060101010101" pitchFamily="49" charset="-122"/>
                <a:ea typeface="黑体" panose="02010609060101010101" pitchFamily="49" charset="-122"/>
              </a:rPr>
              <a:t>战时共产主义政策（</a:t>
            </a:r>
            <a:r>
              <a:rPr lang="en-US" altLang="zh-CN" sz="3000" dirty="0">
                <a:solidFill>
                  <a:prstClr val="black"/>
                </a:solidFill>
                <a:latin typeface="黑体" panose="02010609060101010101" pitchFamily="49" charset="-122"/>
                <a:ea typeface="黑体" panose="02010609060101010101" pitchFamily="49" charset="-122"/>
              </a:rPr>
              <a:t>1918-1920</a:t>
            </a:r>
            <a:r>
              <a:rPr lang="zh-CN" altLang="en-US" sz="3000" dirty="0">
                <a:solidFill>
                  <a:prstClr val="black"/>
                </a:solidFill>
                <a:latin typeface="黑体" panose="02010609060101010101" pitchFamily="49" charset="-122"/>
                <a:ea typeface="黑体" panose="02010609060101010101" pitchFamily="49" charset="-122"/>
              </a:rPr>
              <a:t>）</a:t>
            </a:r>
            <a:endParaRPr lang="zh-CN" altLang="en-US" sz="3000" dirty="0">
              <a:solidFill>
                <a:prstClr val="black"/>
              </a:solidFill>
              <a:latin typeface="黑体" panose="02010609060101010101" pitchFamily="49" charset="-122"/>
              <a:ea typeface="黑体" panose="02010609060101010101" pitchFamily="49" charset="-122"/>
            </a:endParaRPr>
          </a:p>
          <a:p>
            <a:pPr indent="228600">
              <a:defRPr/>
            </a:pPr>
            <a:endParaRPr lang="zh-CN" altLang="en-US" sz="3000" dirty="0">
              <a:solidFill>
                <a:prstClr val="black"/>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up)">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11"/>
          <p:cNvSpPr txBox="1"/>
          <p:nvPr/>
        </p:nvSpPr>
        <p:spPr>
          <a:xfrm>
            <a:off x="1981202" y="1541213"/>
            <a:ext cx="6398300" cy="8886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a:defRPr sz="2800">
                <a:solidFill>
                  <a:schemeClr val="tx1">
                    <a:lumMod val="85000"/>
                    <a:lumOff val="15000"/>
                  </a:schemeClr>
                </a:solidFill>
                <a:latin typeface="华文中宋" panose="02010600040101010101" pitchFamily="2" charset="-122"/>
                <a:ea typeface="华文中宋" panose="020106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20000"/>
              </a:lnSpc>
              <a:defRPr/>
            </a:pPr>
            <a:r>
              <a:rPr lang="zh-CN" altLang="en-US" sz="2400" dirty="0">
                <a:solidFill>
                  <a:schemeClr val="tx1"/>
                </a:solidFill>
                <a:latin typeface="黑体" panose="02010609060101010101" pitchFamily="49" charset="-122"/>
                <a:ea typeface="黑体" panose="02010609060101010101" pitchFamily="49" charset="-122"/>
              </a:rPr>
              <a:t>苏维埃政权面临严重的经济和政治危机，</a:t>
            </a:r>
            <a:endParaRPr lang="en-US" altLang="zh-CN" sz="2400" dirty="0">
              <a:solidFill>
                <a:schemeClr val="tx1"/>
              </a:solidFill>
              <a:latin typeface="黑体" panose="02010609060101010101" pitchFamily="49" charset="-122"/>
              <a:ea typeface="黑体" panose="02010609060101010101" pitchFamily="49" charset="-122"/>
            </a:endParaRPr>
          </a:p>
          <a:p>
            <a:pPr>
              <a:lnSpc>
                <a:spcPct val="120000"/>
              </a:lnSpc>
              <a:defRPr/>
            </a:pPr>
            <a:r>
              <a:rPr lang="zh-CN" altLang="en-US" sz="2400" dirty="0">
                <a:solidFill>
                  <a:schemeClr val="tx1"/>
                </a:solidFill>
                <a:latin typeface="黑体" panose="02010609060101010101" pitchFamily="49" charset="-122"/>
                <a:ea typeface="黑体" panose="02010609060101010101" pitchFamily="49" charset="-122"/>
              </a:rPr>
              <a:t>战时共产主义政策已不适应经济发展的要求。</a:t>
            </a:r>
            <a:endParaRPr lang="zh-CN" altLang="en-US" sz="2400" dirty="0">
              <a:solidFill>
                <a:schemeClr val="tx1"/>
              </a:solidFill>
              <a:latin typeface="黑体" panose="02010609060101010101" pitchFamily="49" charset="-122"/>
              <a:ea typeface="黑体" panose="02010609060101010101" pitchFamily="49" charset="-122"/>
            </a:endParaRPr>
          </a:p>
        </p:txBody>
      </p:sp>
      <p:sp>
        <p:nvSpPr>
          <p:cNvPr id="6" name="Text Box 14"/>
          <p:cNvSpPr txBox="1"/>
          <p:nvPr/>
        </p:nvSpPr>
        <p:spPr>
          <a:xfrm>
            <a:off x="2087829" y="2414352"/>
            <a:ext cx="2321719" cy="391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a:defRPr sz="2800">
                <a:solidFill>
                  <a:schemeClr val="tx1">
                    <a:lumMod val="85000"/>
                    <a:lumOff val="15000"/>
                  </a:schemeClr>
                </a:solidFill>
                <a:latin typeface="华文中宋" panose="02010600040101010101" pitchFamily="2" charset="-122"/>
                <a:ea typeface="华文中宋" panose="020106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defRPr/>
            </a:pPr>
            <a:r>
              <a:rPr lang="en-US" altLang="zh-CN" sz="2400" dirty="0">
                <a:solidFill>
                  <a:schemeClr val="tx1"/>
                </a:solidFill>
                <a:latin typeface="黑体" panose="02010609060101010101" pitchFamily="49" charset="-122"/>
                <a:ea typeface="黑体" panose="02010609060101010101" pitchFamily="49" charset="-122"/>
              </a:rPr>
              <a:t>1921</a:t>
            </a:r>
            <a:r>
              <a:rPr lang="zh-CN" altLang="en-US" sz="2400" dirty="0">
                <a:solidFill>
                  <a:schemeClr val="tx1"/>
                </a:solidFill>
                <a:latin typeface="黑体" panose="02010609060101010101" pitchFamily="49" charset="-122"/>
                <a:ea typeface="黑体" panose="02010609060101010101" pitchFamily="49" charset="-122"/>
              </a:rPr>
              <a:t>年</a:t>
            </a:r>
            <a:endParaRPr lang="zh-CN" altLang="en-US" sz="2400" dirty="0">
              <a:solidFill>
                <a:schemeClr val="tx1"/>
              </a:solidFill>
              <a:latin typeface="黑体" panose="02010609060101010101" pitchFamily="49" charset="-122"/>
              <a:ea typeface="黑体" panose="02010609060101010101" pitchFamily="49" charset="-122"/>
            </a:endParaRPr>
          </a:p>
        </p:txBody>
      </p:sp>
      <p:sp>
        <p:nvSpPr>
          <p:cNvPr id="9" name="Text Box 13"/>
          <p:cNvSpPr txBox="1"/>
          <p:nvPr/>
        </p:nvSpPr>
        <p:spPr>
          <a:xfrm>
            <a:off x="781603" y="2385890"/>
            <a:ext cx="1306226" cy="4184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R="0" lvl="0" indent="0" fontAlgn="auto">
              <a:lnSpc>
                <a:spcPct val="100000"/>
              </a:lnSpc>
              <a:spcBef>
                <a:spcPts val="0"/>
              </a:spcBef>
              <a:spcAft>
                <a:spcPts val="0"/>
              </a:spcAft>
              <a:buClrTx/>
              <a:buSzTx/>
              <a:buFontTx/>
              <a:buNone/>
              <a:defRPr kumimoji="0" sz="3600" b="0" i="0" u="none" strike="noStrike" cap="none" spc="0" normalizeH="0" baseline="0">
                <a:ln>
                  <a:noFill/>
                </a:ln>
                <a:solidFill>
                  <a:srgbClr val="1E2E4F"/>
                </a:solidFill>
                <a:effectLst/>
                <a:uLnTx/>
                <a:uFillTx/>
                <a:latin typeface="华文新魏" panose="02010800040101010101" pitchFamily="2" charset="-122"/>
                <a:ea typeface="华文新魏"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b="1" dirty="0">
                <a:solidFill>
                  <a:srgbClr val="0070C0"/>
                </a:solidFill>
                <a:latin typeface="黑体" panose="02010609060101010101" pitchFamily="49" charset="-122"/>
                <a:ea typeface="黑体" panose="02010609060101010101" pitchFamily="49" charset="-122"/>
              </a:rPr>
              <a:t>2</a:t>
            </a:r>
            <a:r>
              <a:rPr lang="en-US" altLang="zh-CN" sz="2400" b="1" dirty="0" smtClean="0">
                <a:solidFill>
                  <a:srgbClr val="0070C0"/>
                </a:solidFill>
                <a:latin typeface="黑体" panose="02010609060101010101" pitchFamily="49" charset="-122"/>
                <a:ea typeface="黑体" panose="02010609060101010101" pitchFamily="49" charset="-122"/>
              </a:rPr>
              <a:t>.</a:t>
            </a:r>
            <a:r>
              <a:rPr lang="zh-CN" altLang="en-US" sz="2400" b="1" dirty="0" smtClean="0">
                <a:solidFill>
                  <a:srgbClr val="0070C0"/>
                </a:solidFill>
                <a:latin typeface="黑体" panose="02010609060101010101" pitchFamily="49" charset="-122"/>
                <a:ea typeface="黑体" panose="02010609060101010101" pitchFamily="49" charset="-122"/>
              </a:rPr>
              <a:t>时间</a:t>
            </a:r>
            <a:r>
              <a:rPr lang="zh-CN" altLang="en-US" sz="2400" b="1" dirty="0">
                <a:solidFill>
                  <a:srgbClr val="0070C0"/>
                </a:solidFill>
                <a:latin typeface="黑体" panose="02010609060101010101" pitchFamily="49" charset="-122"/>
                <a:ea typeface="黑体" panose="02010609060101010101" pitchFamily="49" charset="-122"/>
              </a:rPr>
              <a:t>：</a:t>
            </a:r>
            <a:endParaRPr lang="zh-CN" altLang="en-US" sz="2400" b="1" dirty="0">
              <a:solidFill>
                <a:srgbClr val="0070C0"/>
              </a:solidFill>
              <a:latin typeface="黑体" panose="02010609060101010101" pitchFamily="49" charset="-122"/>
              <a:ea typeface="黑体" panose="02010609060101010101" pitchFamily="49" charset="-122"/>
            </a:endParaRPr>
          </a:p>
        </p:txBody>
      </p:sp>
      <p:sp>
        <p:nvSpPr>
          <p:cNvPr id="19" name="Text Box 22"/>
          <p:cNvSpPr txBox="1"/>
          <p:nvPr/>
        </p:nvSpPr>
        <p:spPr>
          <a:xfrm>
            <a:off x="765045" y="1515913"/>
            <a:ext cx="1322784" cy="391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R="0" lvl="0" indent="0" fontAlgn="auto">
              <a:lnSpc>
                <a:spcPct val="100000"/>
              </a:lnSpc>
              <a:spcBef>
                <a:spcPts val="0"/>
              </a:spcBef>
              <a:spcAft>
                <a:spcPts val="0"/>
              </a:spcAft>
              <a:buClrTx/>
              <a:buSzTx/>
              <a:buFontTx/>
              <a:buNone/>
              <a:defRPr kumimoji="0" sz="3600" b="0" i="0" u="none" strike="noStrike" cap="none" spc="0" normalizeH="0" baseline="0">
                <a:ln>
                  <a:noFill/>
                </a:ln>
                <a:solidFill>
                  <a:srgbClr val="1E2E4F"/>
                </a:solidFill>
                <a:effectLst/>
                <a:uLnTx/>
                <a:uFillTx/>
                <a:latin typeface="华文新魏" panose="02010800040101010101" pitchFamily="2" charset="-122"/>
                <a:ea typeface="华文新魏"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b="1" dirty="0">
                <a:solidFill>
                  <a:srgbClr val="0070C0"/>
                </a:solidFill>
                <a:latin typeface="黑体" panose="02010609060101010101" pitchFamily="49" charset="-122"/>
                <a:ea typeface="黑体" panose="02010609060101010101" pitchFamily="49" charset="-122"/>
              </a:rPr>
              <a:t>1.</a:t>
            </a:r>
            <a:r>
              <a:rPr lang="zh-CN" altLang="en-US" sz="2400" b="1" dirty="0">
                <a:solidFill>
                  <a:srgbClr val="0070C0"/>
                </a:solidFill>
                <a:latin typeface="黑体" panose="02010609060101010101" pitchFamily="49" charset="-122"/>
                <a:ea typeface="黑体" panose="02010609060101010101" pitchFamily="49" charset="-122"/>
              </a:rPr>
              <a:t>背景：</a:t>
            </a:r>
            <a:endParaRPr lang="zh-CN" altLang="en-US" sz="2400" b="1" dirty="0">
              <a:solidFill>
                <a:srgbClr val="0070C0"/>
              </a:solidFill>
              <a:latin typeface="黑体" panose="02010609060101010101" pitchFamily="49" charset="-122"/>
              <a:ea typeface="黑体" panose="02010609060101010101" pitchFamily="49" charset="-122"/>
            </a:endParaRPr>
          </a:p>
        </p:txBody>
      </p:sp>
      <p:sp>
        <p:nvSpPr>
          <p:cNvPr id="17" name="文本框 16"/>
          <p:cNvSpPr txBox="1"/>
          <p:nvPr/>
        </p:nvSpPr>
        <p:spPr>
          <a:xfrm>
            <a:off x="506068" y="920213"/>
            <a:ext cx="6764082" cy="438582"/>
          </a:xfrm>
          <a:prstGeom prst="rect">
            <a:avLst/>
          </a:prstGeom>
          <a:noFill/>
        </p:spPr>
        <p:txBody>
          <a:bodyPr wrap="square" lIns="68580" tIns="34290" rIns="68580" bIns="34290" rtlCol="0">
            <a:spAutoFit/>
          </a:bodyPr>
          <a:lstStyle/>
          <a:p>
            <a:pPr>
              <a:defRPr/>
            </a:pPr>
            <a:r>
              <a:rPr lang="zh-CN" altLang="en-US" sz="2400" b="1" dirty="0">
                <a:latin typeface="黑体" panose="02010609060101010101" pitchFamily="49" charset="-122"/>
                <a:ea typeface="黑体" panose="02010609060101010101" pitchFamily="49" charset="-122"/>
              </a:rPr>
              <a:t>（二）谋发展：列宁与“新经济政策”</a:t>
            </a:r>
            <a:endParaRPr lang="zh-CN" altLang="en-US" sz="24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表格 35"/>
          <p:cNvGraphicFramePr>
            <a:graphicFrameLocks noGrp="1"/>
          </p:cNvGraphicFramePr>
          <p:nvPr/>
        </p:nvGraphicFramePr>
        <p:xfrm>
          <a:off x="390446" y="799167"/>
          <a:ext cx="8296917" cy="3380792"/>
        </p:xfrm>
        <a:graphic>
          <a:graphicData uri="http://schemas.openxmlformats.org/drawingml/2006/table">
            <a:tbl>
              <a:tblPr firstRow="1" bandRow="1">
                <a:effectLst/>
                <a:tableStyleId>{BDBED569-4797-4DF1-A0F4-6AAB3CD982D8}</a:tableStyleId>
              </a:tblPr>
              <a:tblGrid>
                <a:gridCol w="1295939"/>
                <a:gridCol w="3043484"/>
                <a:gridCol w="162560"/>
                <a:gridCol w="3794934"/>
              </a:tblGrid>
              <a:tr h="480060">
                <a:tc>
                  <a:txBody>
                    <a:bodyPr/>
                    <a:lstStyle/>
                    <a:p>
                      <a:endParaRPr lang="zh-CN" altLang="en-US" sz="1400" dirty="0">
                        <a:latin typeface="黑体" panose="02010609060101010101" pitchFamily="49" charset="-122"/>
                        <a:ea typeface="黑体" panose="02010609060101010101" pitchFamily="49" charset="-122"/>
                      </a:endParaRPr>
                    </a:p>
                  </a:txBody>
                  <a:tcPr marL="68580" marR="68580" marT="34290" marB="34290"/>
                </a:tc>
                <a:tc>
                  <a:txBody>
                    <a:bodyPr/>
                    <a:lstStyle/>
                    <a:p>
                      <a:pPr algn="ctr"/>
                      <a:r>
                        <a:rPr lang="zh-CN" altLang="en-US" sz="2700" b="1" dirty="0">
                          <a:latin typeface="黑体" panose="02010609060101010101" pitchFamily="49" charset="-122"/>
                          <a:ea typeface="黑体" panose="02010609060101010101" pitchFamily="49" charset="-122"/>
                        </a:rPr>
                        <a:t>战时共产主义</a:t>
                      </a:r>
                      <a:endParaRPr lang="zh-CN" altLang="en-US" sz="2700" b="1" dirty="0">
                        <a:latin typeface="黑体" panose="02010609060101010101" pitchFamily="49" charset="-122"/>
                        <a:ea typeface="黑体" panose="02010609060101010101" pitchFamily="49" charset="-122"/>
                      </a:endParaRPr>
                    </a:p>
                  </a:txBody>
                  <a:tcPr marL="68580" marR="68580" marT="34290" marB="34290">
                    <a:solidFill>
                      <a:srgbClr val="FBE5D6">
                        <a:alpha val="60000"/>
                      </a:srgbClr>
                    </a:solidFill>
                  </a:tcPr>
                </a:tc>
                <a:tc rowSpan="5">
                  <a:txBody>
                    <a:bodyPr/>
                    <a:lstStyle/>
                    <a:p>
                      <a:pPr algn="ctr"/>
                      <a:endParaRPr lang="zh-CN" altLang="en-US" sz="2700" b="1" dirty="0">
                        <a:latin typeface="黑体" panose="02010609060101010101" pitchFamily="49" charset="-122"/>
                        <a:ea typeface="黑体" panose="02010609060101010101" pitchFamily="49" charset="-122"/>
                      </a:endParaRPr>
                    </a:p>
                  </a:txBody>
                  <a:tcPr marL="68580" marR="68580" marT="34290" marB="34290"/>
                </a:tc>
                <a:tc>
                  <a:txBody>
                    <a:bodyPr/>
                    <a:lstStyle/>
                    <a:p>
                      <a:pPr algn="ctr"/>
                      <a:r>
                        <a:rPr lang="zh-CN" altLang="en-US" sz="2700" b="1" dirty="0">
                          <a:latin typeface="黑体" panose="02010609060101010101" pitchFamily="49" charset="-122"/>
                          <a:ea typeface="黑体" panose="02010609060101010101" pitchFamily="49" charset="-122"/>
                        </a:rPr>
                        <a:t>新经济政策</a:t>
                      </a:r>
                      <a:endParaRPr lang="zh-CN" altLang="en-US" sz="2700" b="1" dirty="0">
                        <a:latin typeface="黑体" panose="02010609060101010101" pitchFamily="49" charset="-122"/>
                        <a:ea typeface="黑体" panose="02010609060101010101" pitchFamily="49" charset="-122"/>
                      </a:endParaRPr>
                    </a:p>
                  </a:txBody>
                  <a:tcPr marL="68580" marR="68580" marT="34290" marB="34290">
                    <a:solidFill>
                      <a:srgbClr val="FBE5D6">
                        <a:alpha val="60000"/>
                      </a:srgbClr>
                    </a:solidFill>
                  </a:tcPr>
                </a:tc>
              </a:tr>
              <a:tr h="657773">
                <a:tc>
                  <a:txBody>
                    <a:bodyPr/>
                    <a:lstStyle/>
                    <a:p>
                      <a:pPr algn="ctr"/>
                      <a:r>
                        <a:rPr lang="zh-CN" altLang="en-US" sz="2100" b="1" dirty="0">
                          <a:latin typeface="黑体" panose="02010609060101010101" pitchFamily="49" charset="-122"/>
                          <a:ea typeface="黑体" panose="02010609060101010101" pitchFamily="49" charset="-122"/>
                        </a:rPr>
                        <a:t>农业方面</a:t>
                      </a:r>
                      <a:endParaRPr lang="zh-CN" altLang="en-US" sz="2100" b="1" dirty="0">
                        <a:latin typeface="黑体" panose="02010609060101010101" pitchFamily="49" charset="-122"/>
                        <a:ea typeface="黑体" panose="02010609060101010101" pitchFamily="49" charset="-122"/>
                      </a:endParaRPr>
                    </a:p>
                  </a:txBody>
                  <a:tcPr marL="68580" marR="68580" marT="34290" marB="34290">
                    <a:solidFill>
                      <a:srgbClr val="FFF2CC">
                        <a:alpha val="50196"/>
                      </a:srgbClr>
                    </a:solidFill>
                  </a:tcPr>
                </a:tc>
                <a:tc>
                  <a:txBody>
                    <a:bodyPr/>
                    <a:lstStyle/>
                    <a:p>
                      <a:endParaRPr lang="zh-CN" altLang="en-US" sz="1400" dirty="0">
                        <a:latin typeface="黑体" panose="02010609060101010101" pitchFamily="49" charset="-122"/>
                        <a:ea typeface="黑体" panose="02010609060101010101" pitchFamily="49" charset="-122"/>
                      </a:endParaRPr>
                    </a:p>
                  </a:txBody>
                  <a:tcPr marL="68580" marR="68580" marT="34290" marB="34290">
                    <a:solidFill>
                      <a:schemeClr val="bg1">
                        <a:alpha val="20000"/>
                      </a:schemeClr>
                    </a:solidFill>
                  </a:tcPr>
                </a:tc>
                <a:tc vMerge="1">
                  <a:tcPr/>
                </a:tc>
                <a:tc>
                  <a:txBody>
                    <a:bodyPr/>
                    <a:lstStyle/>
                    <a:p>
                      <a:endParaRPr lang="zh-CN" altLang="en-US" sz="1400" dirty="0">
                        <a:latin typeface="黑体" panose="02010609060101010101" pitchFamily="49" charset="-122"/>
                        <a:ea typeface="黑体" panose="02010609060101010101" pitchFamily="49" charset="-122"/>
                      </a:endParaRPr>
                    </a:p>
                  </a:txBody>
                  <a:tcPr marL="68580" marR="68580" marT="34290" marB="34290">
                    <a:noFill/>
                  </a:tcPr>
                </a:tc>
              </a:tr>
              <a:tr h="598990">
                <a:tc>
                  <a:txBody>
                    <a:bodyPr/>
                    <a:lstStyle/>
                    <a:p>
                      <a:pPr algn="ctr"/>
                      <a:r>
                        <a:rPr lang="zh-CN" altLang="en-US" sz="2100" b="1" dirty="0">
                          <a:latin typeface="黑体" panose="02010609060101010101" pitchFamily="49" charset="-122"/>
                          <a:ea typeface="黑体" panose="02010609060101010101" pitchFamily="49" charset="-122"/>
                        </a:rPr>
                        <a:t>工业方面</a:t>
                      </a:r>
                      <a:endParaRPr lang="zh-CN" altLang="en-US" sz="2100" b="1" dirty="0">
                        <a:latin typeface="黑体" panose="02010609060101010101" pitchFamily="49" charset="-122"/>
                        <a:ea typeface="黑体" panose="02010609060101010101" pitchFamily="49" charset="-122"/>
                      </a:endParaRPr>
                    </a:p>
                  </a:txBody>
                  <a:tcPr marL="68580" marR="68580" marT="34290" marB="34290">
                    <a:solidFill>
                      <a:srgbClr val="FFF2CC">
                        <a:alpha val="50196"/>
                      </a:srgbClr>
                    </a:solidFill>
                  </a:tcPr>
                </a:tc>
                <a:tc>
                  <a:txBody>
                    <a:bodyPr/>
                    <a:lstStyle/>
                    <a:p>
                      <a:endParaRPr lang="zh-CN" altLang="en-US" sz="1400" dirty="0">
                        <a:latin typeface="黑体" panose="02010609060101010101" pitchFamily="49" charset="-122"/>
                        <a:ea typeface="黑体" panose="02010609060101010101" pitchFamily="49" charset="-122"/>
                      </a:endParaRPr>
                    </a:p>
                  </a:txBody>
                  <a:tcPr marL="68580" marR="68580" marT="34290" marB="34290"/>
                </a:tc>
                <a:tc vMerge="1">
                  <a:tcPr/>
                </a:tc>
                <a:tc>
                  <a:txBody>
                    <a:bodyPr/>
                    <a:lstStyle/>
                    <a:p>
                      <a:endParaRPr lang="zh-CN" altLang="en-US" sz="1400" dirty="0">
                        <a:latin typeface="黑体" panose="02010609060101010101" pitchFamily="49" charset="-122"/>
                        <a:ea typeface="黑体" panose="02010609060101010101" pitchFamily="49" charset="-122"/>
                      </a:endParaRPr>
                    </a:p>
                  </a:txBody>
                  <a:tcPr marL="68580" marR="68580" marT="34290" marB="34290">
                    <a:noFill/>
                  </a:tcPr>
                </a:tc>
              </a:tr>
              <a:tr h="954835">
                <a:tc>
                  <a:txBody>
                    <a:bodyPr/>
                    <a:lstStyle/>
                    <a:p>
                      <a:pPr algn="ctr"/>
                      <a:r>
                        <a:rPr lang="zh-CN" altLang="en-US" sz="2100" b="1" dirty="0">
                          <a:latin typeface="黑体" panose="02010609060101010101" pitchFamily="49" charset="-122"/>
                          <a:ea typeface="黑体" panose="02010609060101010101" pitchFamily="49" charset="-122"/>
                        </a:rPr>
                        <a:t>商业方面</a:t>
                      </a:r>
                      <a:endParaRPr lang="zh-CN" altLang="en-US" sz="2100" b="1" dirty="0">
                        <a:latin typeface="黑体" panose="02010609060101010101" pitchFamily="49" charset="-122"/>
                        <a:ea typeface="黑体" panose="02010609060101010101" pitchFamily="49" charset="-122"/>
                      </a:endParaRPr>
                    </a:p>
                  </a:txBody>
                  <a:tcPr marL="68580" marR="68580" marT="34290" marB="34290">
                    <a:solidFill>
                      <a:srgbClr val="FFF2CC">
                        <a:alpha val="50196"/>
                      </a:srgbClr>
                    </a:solidFill>
                  </a:tcPr>
                </a:tc>
                <a:tc>
                  <a:txBody>
                    <a:bodyPr/>
                    <a:lstStyle/>
                    <a:p>
                      <a:endParaRPr lang="zh-CN" altLang="en-US" sz="1400" dirty="0">
                        <a:latin typeface="黑体" panose="02010609060101010101" pitchFamily="49" charset="-122"/>
                        <a:ea typeface="黑体" panose="02010609060101010101" pitchFamily="49" charset="-122"/>
                      </a:endParaRPr>
                    </a:p>
                  </a:txBody>
                  <a:tcPr marL="68580" marR="68580" marT="34290" marB="34290">
                    <a:solidFill>
                      <a:schemeClr val="bg1">
                        <a:alpha val="20000"/>
                      </a:schemeClr>
                    </a:solidFill>
                  </a:tcPr>
                </a:tc>
                <a:tc vMerge="1">
                  <a:tcPr/>
                </a:tc>
                <a:tc>
                  <a:txBody>
                    <a:bodyPr/>
                    <a:lstStyle/>
                    <a:p>
                      <a:endParaRPr lang="zh-CN" altLang="en-US" sz="1400" dirty="0">
                        <a:latin typeface="黑体" panose="02010609060101010101" pitchFamily="49" charset="-122"/>
                        <a:ea typeface="黑体" panose="02010609060101010101" pitchFamily="49" charset="-122"/>
                      </a:endParaRPr>
                    </a:p>
                  </a:txBody>
                  <a:tcPr marL="68580" marR="68580" marT="34290" marB="34290">
                    <a:noFill/>
                  </a:tcPr>
                </a:tc>
              </a:tr>
              <a:tr h="689134">
                <a:tc>
                  <a:txBody>
                    <a:bodyPr/>
                    <a:lstStyle/>
                    <a:p>
                      <a:pPr algn="ctr"/>
                      <a:r>
                        <a:rPr lang="zh-CN" altLang="en-US" sz="2100" b="1" dirty="0">
                          <a:latin typeface="黑体" panose="02010609060101010101" pitchFamily="49" charset="-122"/>
                          <a:ea typeface="黑体" panose="02010609060101010101" pitchFamily="49" charset="-122"/>
                        </a:rPr>
                        <a:t>分配方式</a:t>
                      </a:r>
                      <a:endParaRPr lang="zh-CN" altLang="en-US" sz="2100" b="1" dirty="0">
                        <a:latin typeface="黑体" panose="02010609060101010101" pitchFamily="49" charset="-122"/>
                        <a:ea typeface="黑体" panose="02010609060101010101" pitchFamily="49" charset="-122"/>
                      </a:endParaRPr>
                    </a:p>
                  </a:txBody>
                  <a:tcPr marL="68580" marR="68580" marT="34290" marB="34290">
                    <a:solidFill>
                      <a:srgbClr val="FFF2CC">
                        <a:alpha val="50196"/>
                      </a:srgbClr>
                    </a:solidFill>
                  </a:tcPr>
                </a:tc>
                <a:tc>
                  <a:txBody>
                    <a:bodyPr/>
                    <a:lstStyle/>
                    <a:p>
                      <a:endParaRPr lang="zh-CN" altLang="en-US" sz="1400">
                        <a:latin typeface="黑体" panose="02010609060101010101" pitchFamily="49" charset="-122"/>
                        <a:ea typeface="黑体" panose="02010609060101010101" pitchFamily="49" charset="-122"/>
                      </a:endParaRPr>
                    </a:p>
                  </a:txBody>
                  <a:tcPr marL="68580" marR="68580" marT="34290" marB="34290"/>
                </a:tc>
                <a:tc vMerge="1">
                  <a:tcPr/>
                </a:tc>
                <a:tc>
                  <a:txBody>
                    <a:bodyPr/>
                    <a:lstStyle/>
                    <a:p>
                      <a:endParaRPr lang="zh-CN" altLang="en-US" sz="1400" dirty="0">
                        <a:latin typeface="黑体" panose="02010609060101010101" pitchFamily="49" charset="-122"/>
                        <a:ea typeface="黑体" panose="02010609060101010101" pitchFamily="49" charset="-122"/>
                      </a:endParaRPr>
                    </a:p>
                  </a:txBody>
                  <a:tcPr marL="68580" marR="68580" marT="34290" marB="34290">
                    <a:noFill/>
                  </a:tcPr>
                </a:tc>
              </a:tr>
            </a:tbl>
          </a:graphicData>
        </a:graphic>
      </p:graphicFrame>
      <p:sp>
        <p:nvSpPr>
          <p:cNvPr id="36" name="Text Box 36"/>
          <p:cNvSpPr txBox="1"/>
          <p:nvPr/>
        </p:nvSpPr>
        <p:spPr>
          <a:xfrm>
            <a:off x="2042059" y="1391702"/>
            <a:ext cx="2214563" cy="392415"/>
          </a:xfrm>
          <a:prstGeom prst="rect">
            <a:avLst/>
          </a:prstGeom>
          <a:noFill/>
          <a:ln w="9525">
            <a:noFill/>
          </a:ln>
        </p:spPr>
        <p:txBody>
          <a:bodyPr lIns="68580" tIns="34290" rIns="68580" bIns="34290" anchor="t">
            <a:spAutoFit/>
          </a:bodyPr>
          <a:lstStyle/>
          <a:p>
            <a:pPr>
              <a:spcBef>
                <a:spcPct val="50000"/>
              </a:spcBef>
              <a:defRPr/>
            </a:pPr>
            <a:r>
              <a:rPr lang="zh-CN" altLang="en-US" sz="2100" dirty="0">
                <a:solidFill>
                  <a:prstClr val="black"/>
                </a:solidFill>
                <a:latin typeface="黑体" panose="02010609060101010101" pitchFamily="49" charset="-122"/>
                <a:ea typeface="黑体" panose="02010609060101010101" pitchFamily="49" charset="-122"/>
              </a:rPr>
              <a:t>实行余粮征集制</a:t>
            </a:r>
            <a:endParaRPr lang="zh-CN" altLang="en-US" sz="2100" dirty="0">
              <a:solidFill>
                <a:prstClr val="black"/>
              </a:solidFill>
              <a:latin typeface="黑体" panose="02010609060101010101" pitchFamily="49" charset="-122"/>
              <a:ea typeface="黑体" panose="02010609060101010101" pitchFamily="49" charset="-122"/>
            </a:endParaRPr>
          </a:p>
        </p:txBody>
      </p:sp>
      <p:sp>
        <p:nvSpPr>
          <p:cNvPr id="38" name="Text Box 38"/>
          <p:cNvSpPr txBox="1"/>
          <p:nvPr/>
        </p:nvSpPr>
        <p:spPr>
          <a:xfrm>
            <a:off x="1958455" y="2016468"/>
            <a:ext cx="2628423" cy="392415"/>
          </a:xfrm>
          <a:prstGeom prst="rect">
            <a:avLst/>
          </a:prstGeom>
          <a:noFill/>
          <a:ln w="9525">
            <a:noFill/>
          </a:ln>
        </p:spPr>
        <p:txBody>
          <a:bodyPr wrap="square" lIns="68580" tIns="34290" rIns="68580" bIns="34290" anchor="t">
            <a:spAutoFit/>
          </a:bodyPr>
          <a:lstStyle/>
          <a:p>
            <a:pPr>
              <a:spcBef>
                <a:spcPct val="50000"/>
              </a:spcBef>
              <a:defRPr/>
            </a:pPr>
            <a:r>
              <a:rPr lang="zh-CN" altLang="en-US" sz="2100" dirty="0">
                <a:solidFill>
                  <a:prstClr val="black"/>
                </a:solidFill>
                <a:latin typeface="黑体" panose="02010609060101010101" pitchFamily="49" charset="-122"/>
                <a:ea typeface="黑体" panose="02010609060101010101" pitchFamily="49" charset="-122"/>
              </a:rPr>
              <a:t>中小型企业国有化</a:t>
            </a:r>
            <a:endParaRPr lang="zh-CN" altLang="en-US" sz="2100" dirty="0">
              <a:solidFill>
                <a:prstClr val="black"/>
              </a:solidFill>
              <a:latin typeface="黑体" panose="02010609060101010101" pitchFamily="49" charset="-122"/>
              <a:ea typeface="黑体" panose="02010609060101010101" pitchFamily="49" charset="-122"/>
            </a:endParaRPr>
          </a:p>
        </p:txBody>
      </p:sp>
      <p:sp>
        <p:nvSpPr>
          <p:cNvPr id="40" name="Text Box 40"/>
          <p:cNvSpPr txBox="1"/>
          <p:nvPr/>
        </p:nvSpPr>
        <p:spPr>
          <a:xfrm>
            <a:off x="1890464" y="3464850"/>
            <a:ext cx="2741003" cy="715580"/>
          </a:xfrm>
          <a:prstGeom prst="rect">
            <a:avLst/>
          </a:prstGeom>
          <a:noFill/>
          <a:ln w="9525">
            <a:noFill/>
          </a:ln>
        </p:spPr>
        <p:txBody>
          <a:bodyPr wrap="square" lIns="68580" tIns="34290" rIns="68580" bIns="34290" anchor="t">
            <a:spAutoFit/>
          </a:bodyPr>
          <a:lstStyle/>
          <a:p>
            <a:pPr>
              <a:defRPr/>
            </a:pPr>
            <a:r>
              <a:rPr lang="zh-CN" altLang="en-US" sz="2100" dirty="0">
                <a:solidFill>
                  <a:prstClr val="black"/>
                </a:solidFill>
                <a:latin typeface="黑体" panose="02010609060101010101" pitchFamily="49" charset="-122"/>
                <a:ea typeface="黑体" panose="02010609060101010101" pitchFamily="49" charset="-122"/>
              </a:rPr>
              <a:t>由国家集中分配一切生活必须品和食品</a:t>
            </a:r>
            <a:endParaRPr lang="zh-CN" altLang="en-US" sz="2100" dirty="0">
              <a:solidFill>
                <a:prstClr val="black"/>
              </a:solidFill>
              <a:latin typeface="黑体" panose="02010609060101010101" pitchFamily="49" charset="-122"/>
              <a:ea typeface="黑体" panose="02010609060101010101" pitchFamily="49" charset="-122"/>
            </a:endParaRPr>
          </a:p>
        </p:txBody>
      </p:sp>
      <p:sp>
        <p:nvSpPr>
          <p:cNvPr id="43" name="文本框 42"/>
          <p:cNvSpPr txBox="1"/>
          <p:nvPr/>
        </p:nvSpPr>
        <p:spPr>
          <a:xfrm>
            <a:off x="2222277" y="2754731"/>
            <a:ext cx="2100779" cy="392415"/>
          </a:xfrm>
          <a:prstGeom prst="rect">
            <a:avLst/>
          </a:prstGeom>
          <a:noFill/>
        </p:spPr>
        <p:txBody>
          <a:bodyPr wrap="square" lIns="68580" tIns="34290" rIns="68580" bIns="34290">
            <a:spAutoFit/>
          </a:bodyPr>
          <a:lstStyle/>
          <a:p>
            <a:pPr>
              <a:defRPr/>
            </a:pPr>
            <a:r>
              <a:rPr lang="zh-CN" altLang="en-US" sz="2100" dirty="0">
                <a:solidFill>
                  <a:prstClr val="black"/>
                </a:solidFill>
                <a:latin typeface="黑体" panose="02010609060101010101" pitchFamily="49" charset="-122"/>
                <a:ea typeface="黑体" panose="02010609060101010101" pitchFamily="49" charset="-122"/>
              </a:rPr>
              <a:t>取消自由贸易</a:t>
            </a:r>
            <a:endParaRPr lang="zh-CN" altLang="en-US" dirty="0">
              <a:solidFill>
                <a:prstClr val="black"/>
              </a:solidFill>
              <a:latin typeface="黑体" panose="02010609060101010101" pitchFamily="49" charset="-122"/>
              <a:ea typeface="黑体" panose="02010609060101010101" pitchFamily="49" charset="-122"/>
            </a:endParaRPr>
          </a:p>
        </p:txBody>
      </p:sp>
      <p:sp>
        <p:nvSpPr>
          <p:cNvPr id="46" name="文本框 45"/>
          <p:cNvSpPr txBox="1"/>
          <p:nvPr/>
        </p:nvSpPr>
        <p:spPr>
          <a:xfrm>
            <a:off x="5220928" y="1415607"/>
            <a:ext cx="3544789" cy="392415"/>
          </a:xfrm>
          <a:prstGeom prst="rect">
            <a:avLst/>
          </a:prstGeom>
          <a:noFill/>
        </p:spPr>
        <p:txBody>
          <a:bodyPr wrap="square" lIns="68580" tIns="34290" rIns="68580" bIns="34290">
            <a:spAutoFit/>
          </a:bodyPr>
          <a:lstStyle/>
          <a:p>
            <a:pPr>
              <a:defRPr/>
            </a:pPr>
            <a:r>
              <a:rPr lang="zh-CN" altLang="en-US" sz="2100" dirty="0">
                <a:solidFill>
                  <a:prstClr val="black"/>
                </a:solidFill>
                <a:latin typeface="黑体" panose="02010609060101010101" pitchFamily="49" charset="-122"/>
                <a:ea typeface="黑体" panose="02010609060101010101" pitchFamily="49" charset="-122"/>
                <a:sym typeface="+mn-ea"/>
              </a:rPr>
              <a:t>征收</a:t>
            </a:r>
            <a:r>
              <a:rPr lang="zh-CN" altLang="en-US" sz="2100" dirty="0">
                <a:solidFill>
                  <a:srgbClr val="C00000"/>
                </a:solidFill>
                <a:latin typeface="黑体" panose="02010609060101010101" pitchFamily="49" charset="-122"/>
                <a:ea typeface="黑体" panose="02010609060101010101" pitchFamily="49" charset="-122"/>
                <a:sym typeface="+mn-ea"/>
              </a:rPr>
              <a:t>粮食税</a:t>
            </a:r>
            <a:r>
              <a:rPr lang="zh-CN" altLang="en-US" sz="2100" dirty="0">
                <a:solidFill>
                  <a:prstClr val="black"/>
                </a:solidFill>
                <a:latin typeface="黑体" panose="02010609060101010101" pitchFamily="49" charset="-122"/>
                <a:ea typeface="黑体" panose="02010609060101010101" pitchFamily="49" charset="-122"/>
                <a:sym typeface="+mn-ea"/>
              </a:rPr>
              <a:t>代替余粮征集制</a:t>
            </a:r>
            <a:endParaRPr lang="zh-CN" altLang="en-US" dirty="0">
              <a:solidFill>
                <a:prstClr val="black"/>
              </a:solidFill>
              <a:latin typeface="黑体" panose="02010609060101010101" pitchFamily="49" charset="-122"/>
              <a:ea typeface="黑体" panose="02010609060101010101" pitchFamily="49" charset="-122"/>
            </a:endParaRPr>
          </a:p>
        </p:txBody>
      </p:sp>
      <p:sp>
        <p:nvSpPr>
          <p:cNvPr id="48" name="文本框 47"/>
          <p:cNvSpPr txBox="1"/>
          <p:nvPr/>
        </p:nvSpPr>
        <p:spPr>
          <a:xfrm>
            <a:off x="5484247" y="1973151"/>
            <a:ext cx="3061874" cy="457048"/>
          </a:xfrm>
          <a:prstGeom prst="rect">
            <a:avLst/>
          </a:prstGeom>
          <a:noFill/>
        </p:spPr>
        <p:txBody>
          <a:bodyPr wrap="square" lIns="68580" tIns="34290" rIns="68580" bIns="34290">
            <a:spAutoFit/>
          </a:bodyPr>
          <a:lstStyle/>
          <a:p>
            <a:pPr eaLnBrk="0" fontAlgn="base" hangingPunct="0">
              <a:lnSpc>
                <a:spcPct val="120000"/>
              </a:lnSpc>
              <a:spcBef>
                <a:spcPct val="0"/>
              </a:spcBef>
              <a:spcAft>
                <a:spcPct val="0"/>
              </a:spcAft>
              <a:defRPr/>
            </a:pPr>
            <a:r>
              <a:rPr lang="zh-CN" altLang="zh-CN" sz="2100" dirty="0">
                <a:solidFill>
                  <a:prstClr val="black"/>
                </a:solidFill>
                <a:latin typeface="黑体" panose="02010609060101010101" pitchFamily="49" charset="-122"/>
                <a:ea typeface="黑体" panose="02010609060101010101" pitchFamily="49" charset="-122"/>
                <a:sym typeface="+mn-ea"/>
              </a:rPr>
              <a:t>允许</a:t>
            </a:r>
            <a:r>
              <a:rPr lang="zh-CN" altLang="zh-CN" sz="2100" dirty="0">
                <a:solidFill>
                  <a:srgbClr val="C00000"/>
                </a:solidFill>
                <a:latin typeface="黑体" panose="02010609060101010101" pitchFamily="49" charset="-122"/>
                <a:ea typeface="黑体" panose="02010609060101010101" pitchFamily="49" charset="-122"/>
                <a:sym typeface="+mn-ea"/>
              </a:rPr>
              <a:t>私人经营</a:t>
            </a:r>
            <a:r>
              <a:rPr lang="zh-CN" altLang="zh-CN" sz="2100" dirty="0">
                <a:solidFill>
                  <a:prstClr val="black"/>
                </a:solidFill>
                <a:latin typeface="黑体" panose="02010609060101010101" pitchFamily="49" charset="-122"/>
                <a:ea typeface="黑体" panose="02010609060101010101" pitchFamily="49" charset="-122"/>
                <a:sym typeface="+mn-ea"/>
              </a:rPr>
              <a:t>中小企业</a:t>
            </a:r>
            <a:endParaRPr lang="zh-CN" altLang="en-US" sz="2100" dirty="0">
              <a:solidFill>
                <a:prstClr val="black"/>
              </a:solidFill>
              <a:latin typeface="黑体" panose="02010609060101010101" pitchFamily="49" charset="-122"/>
              <a:ea typeface="黑体" panose="02010609060101010101" pitchFamily="49" charset="-122"/>
              <a:sym typeface="+mn-ea"/>
            </a:endParaRPr>
          </a:p>
        </p:txBody>
      </p:sp>
      <p:sp>
        <p:nvSpPr>
          <p:cNvPr id="54" name="文本框 53"/>
          <p:cNvSpPr txBox="1"/>
          <p:nvPr/>
        </p:nvSpPr>
        <p:spPr>
          <a:xfrm>
            <a:off x="4987602" y="2575707"/>
            <a:ext cx="3649205" cy="900247"/>
          </a:xfrm>
          <a:prstGeom prst="rect">
            <a:avLst/>
          </a:prstGeom>
          <a:noFill/>
        </p:spPr>
        <p:txBody>
          <a:bodyPr wrap="square" lIns="68580" tIns="34290" rIns="68580" bIns="34290">
            <a:spAutoFit/>
          </a:bodyPr>
          <a:lstStyle/>
          <a:p>
            <a:pPr fontAlgn="base">
              <a:spcBef>
                <a:spcPct val="0"/>
              </a:spcBef>
              <a:spcAft>
                <a:spcPct val="0"/>
              </a:spcAft>
              <a:defRPr/>
            </a:pPr>
            <a:r>
              <a:rPr lang="zh-CN" altLang="zh-CN" sz="1800" dirty="0">
                <a:solidFill>
                  <a:prstClr val="black"/>
                </a:solidFill>
                <a:latin typeface="黑体" panose="02010609060101010101" pitchFamily="49" charset="-122"/>
                <a:ea typeface="黑体" panose="02010609060101010101" pitchFamily="49" charset="-122"/>
                <a:sym typeface="+mn-ea"/>
              </a:rPr>
              <a:t>允许</a:t>
            </a:r>
            <a:r>
              <a:rPr lang="zh-CN" altLang="en-US" sz="1800" dirty="0">
                <a:solidFill>
                  <a:prstClr val="black"/>
                </a:solidFill>
                <a:latin typeface="黑体" panose="02010609060101010101" pitchFamily="49" charset="-122"/>
                <a:ea typeface="黑体" panose="02010609060101010101" pitchFamily="49" charset="-122"/>
                <a:sym typeface="+mn-ea"/>
              </a:rPr>
              <a:t>使用</a:t>
            </a:r>
            <a:r>
              <a:rPr lang="zh-CN" altLang="zh-CN" sz="1800" dirty="0">
                <a:solidFill>
                  <a:prstClr val="black"/>
                </a:solidFill>
                <a:latin typeface="黑体" panose="02010609060101010101" pitchFamily="49" charset="-122"/>
                <a:ea typeface="黑体" panose="02010609060101010101" pitchFamily="49" charset="-122"/>
                <a:sym typeface="+mn-ea"/>
              </a:rPr>
              <a:t>雇佣劳动力</a:t>
            </a:r>
            <a:r>
              <a:rPr lang="zh-CN" altLang="en-US" sz="1800" dirty="0">
                <a:solidFill>
                  <a:prstClr val="black"/>
                </a:solidFill>
                <a:latin typeface="黑体" panose="02010609060101010101" pitchFamily="49" charset="-122"/>
                <a:ea typeface="黑体" panose="02010609060101010101" pitchFamily="49" charset="-122"/>
                <a:sym typeface="+mn-ea"/>
              </a:rPr>
              <a:t>和</a:t>
            </a:r>
            <a:r>
              <a:rPr lang="zh-CN" altLang="zh-CN" sz="1800" dirty="0">
                <a:solidFill>
                  <a:prstClr val="black"/>
                </a:solidFill>
                <a:latin typeface="黑体" panose="02010609060101010101" pitchFamily="49" charset="-122"/>
                <a:ea typeface="黑体" panose="02010609060101010101" pitchFamily="49" charset="-122"/>
                <a:sym typeface="+mn-ea"/>
              </a:rPr>
              <a:t>出租土地，</a:t>
            </a:r>
            <a:r>
              <a:rPr lang="zh-CN" altLang="en-US" sz="1800" dirty="0">
                <a:solidFill>
                  <a:prstClr val="black"/>
                </a:solidFill>
                <a:latin typeface="黑体" panose="02010609060101010101" pitchFamily="49" charset="-122"/>
                <a:ea typeface="黑体" panose="02010609060101010101" pitchFamily="49" charset="-122"/>
                <a:sym typeface="+mn-ea"/>
              </a:rPr>
              <a:t>农民可以</a:t>
            </a:r>
            <a:r>
              <a:rPr lang="zh-CN" altLang="zh-CN" sz="1800" dirty="0">
                <a:solidFill>
                  <a:prstClr val="black"/>
                </a:solidFill>
                <a:latin typeface="黑体" panose="02010609060101010101" pitchFamily="49" charset="-122"/>
                <a:ea typeface="黑体" panose="02010609060101010101" pitchFamily="49" charset="-122"/>
                <a:sym typeface="+mn-ea"/>
              </a:rPr>
              <a:t>自由买卖</a:t>
            </a:r>
            <a:r>
              <a:rPr lang="zh-CN" altLang="en-US" sz="1800" dirty="0">
                <a:solidFill>
                  <a:prstClr val="black"/>
                </a:solidFill>
                <a:latin typeface="黑体" panose="02010609060101010101" pitchFamily="49" charset="-122"/>
                <a:ea typeface="黑体" panose="02010609060101010101" pitchFamily="49" charset="-122"/>
                <a:sym typeface="+mn-ea"/>
              </a:rPr>
              <a:t>纳税后的</a:t>
            </a:r>
            <a:r>
              <a:rPr lang="zh-CN" altLang="zh-CN" sz="1800" dirty="0">
                <a:solidFill>
                  <a:prstClr val="black"/>
                </a:solidFill>
                <a:latin typeface="黑体" panose="02010609060101010101" pitchFamily="49" charset="-122"/>
                <a:ea typeface="黑体" panose="02010609060101010101" pitchFamily="49" charset="-122"/>
                <a:sym typeface="+mn-ea"/>
              </a:rPr>
              <a:t>剩余产品，实行</a:t>
            </a:r>
            <a:r>
              <a:rPr lang="zh-CN" altLang="zh-CN" sz="1800" dirty="0">
                <a:solidFill>
                  <a:srgbClr val="C00000"/>
                </a:solidFill>
                <a:latin typeface="黑体" panose="02010609060101010101" pitchFamily="49" charset="-122"/>
                <a:ea typeface="黑体" panose="02010609060101010101" pitchFamily="49" charset="-122"/>
                <a:sym typeface="+mn-ea"/>
              </a:rPr>
              <a:t>自由贸易</a:t>
            </a:r>
            <a:endParaRPr lang="zh-CN" altLang="en-US" sz="1800" dirty="0">
              <a:solidFill>
                <a:srgbClr val="C00000"/>
              </a:solidFill>
              <a:latin typeface="黑体" panose="02010609060101010101" pitchFamily="49" charset="-122"/>
              <a:ea typeface="黑体" panose="02010609060101010101" pitchFamily="49" charset="-122"/>
            </a:endParaRPr>
          </a:p>
        </p:txBody>
      </p:sp>
      <p:sp>
        <p:nvSpPr>
          <p:cNvPr id="56" name="文本框 55"/>
          <p:cNvSpPr txBox="1"/>
          <p:nvPr/>
        </p:nvSpPr>
        <p:spPr>
          <a:xfrm>
            <a:off x="5369427" y="3620355"/>
            <a:ext cx="3404708" cy="392415"/>
          </a:xfrm>
          <a:prstGeom prst="rect">
            <a:avLst/>
          </a:prstGeom>
          <a:noFill/>
        </p:spPr>
        <p:txBody>
          <a:bodyPr wrap="square" lIns="68580" tIns="34290" rIns="68580" bIns="34290">
            <a:spAutoFit/>
          </a:bodyPr>
          <a:lstStyle/>
          <a:p>
            <a:pPr fontAlgn="base">
              <a:spcBef>
                <a:spcPct val="0"/>
              </a:spcBef>
              <a:spcAft>
                <a:spcPct val="0"/>
              </a:spcAft>
              <a:defRPr/>
            </a:pPr>
            <a:r>
              <a:rPr lang="zh-CN" altLang="zh-CN" sz="2100" dirty="0">
                <a:solidFill>
                  <a:prstClr val="black"/>
                </a:solidFill>
                <a:latin typeface="黑体" panose="02010609060101010101" pitchFamily="49" charset="-122"/>
                <a:ea typeface="黑体" panose="02010609060101010101" pitchFamily="49" charset="-122"/>
                <a:sym typeface="+mn-ea"/>
              </a:rPr>
              <a:t>实行</a:t>
            </a:r>
            <a:r>
              <a:rPr lang="zh-CN" altLang="zh-CN" sz="2100" dirty="0">
                <a:solidFill>
                  <a:srgbClr val="C00000"/>
                </a:solidFill>
                <a:latin typeface="黑体" panose="02010609060101010101" pitchFamily="49" charset="-122"/>
                <a:ea typeface="黑体" panose="02010609060101010101" pitchFamily="49" charset="-122"/>
                <a:sym typeface="+mn-ea"/>
              </a:rPr>
              <a:t>按劳取酬</a:t>
            </a:r>
            <a:r>
              <a:rPr lang="zh-CN" altLang="zh-CN" sz="2100" dirty="0">
                <a:solidFill>
                  <a:prstClr val="black"/>
                </a:solidFill>
                <a:latin typeface="黑体" panose="02010609060101010101" pitchFamily="49" charset="-122"/>
                <a:ea typeface="黑体" panose="02010609060101010101" pitchFamily="49" charset="-122"/>
                <a:sym typeface="+mn-ea"/>
              </a:rPr>
              <a:t>的工资制</a:t>
            </a:r>
            <a:endParaRPr lang="zh-CN" altLang="en-US" sz="2100" dirty="0">
              <a:solidFill>
                <a:prstClr val="black"/>
              </a:solidFill>
              <a:latin typeface="黑体" panose="02010609060101010101" pitchFamily="49" charset="-122"/>
              <a:ea typeface="黑体" panose="02010609060101010101" pitchFamily="49" charset="-122"/>
            </a:endParaRPr>
          </a:p>
        </p:txBody>
      </p:sp>
      <p:sp>
        <p:nvSpPr>
          <p:cNvPr id="61" name="图形 9"/>
          <p:cNvSpPr/>
          <p:nvPr/>
        </p:nvSpPr>
        <p:spPr>
          <a:xfrm>
            <a:off x="1068763" y="4237684"/>
            <a:ext cx="522407" cy="534046"/>
          </a:xfrm>
          <a:custGeom>
            <a:avLst/>
            <a:gdLst>
              <a:gd name="connsiteX0" fmla="*/ 2180703 w 6517785"/>
              <a:gd name="connsiteY0" fmla="*/ 6458805 h 6858000"/>
              <a:gd name="connsiteX1" fmla="*/ 2150711 w 6517785"/>
              <a:gd name="connsiteY1" fmla="*/ 6472234 h 6858000"/>
              <a:gd name="connsiteX2" fmla="*/ 2086697 w 6517785"/>
              <a:gd name="connsiteY2" fmla="*/ 6441346 h 6858000"/>
              <a:gd name="connsiteX3" fmla="*/ 2120270 w 6517785"/>
              <a:gd name="connsiteY3" fmla="*/ 6425231 h 6858000"/>
              <a:gd name="connsiteX4" fmla="*/ 2088935 w 6517785"/>
              <a:gd name="connsiteY4" fmla="*/ 6392552 h 6858000"/>
              <a:gd name="connsiteX5" fmla="*/ 2015968 w 6517785"/>
              <a:gd name="connsiteY5" fmla="*/ 6391210 h 6858000"/>
              <a:gd name="connsiteX6" fmla="*/ 1963145 w 6517785"/>
              <a:gd name="connsiteY6" fmla="*/ 6398820 h 6858000"/>
              <a:gd name="connsiteX7" fmla="*/ 2014625 w 6517785"/>
              <a:gd name="connsiteY7" fmla="*/ 6373304 h 6858000"/>
              <a:gd name="connsiteX8" fmla="*/ 1977918 w 6517785"/>
              <a:gd name="connsiteY8" fmla="*/ 6340625 h 6858000"/>
              <a:gd name="connsiteX9" fmla="*/ 1923752 w 6517785"/>
              <a:gd name="connsiteY9" fmla="*/ 6409116 h 6858000"/>
              <a:gd name="connsiteX10" fmla="*/ 1911218 w 6517785"/>
              <a:gd name="connsiteY10" fmla="*/ 6406430 h 6858000"/>
              <a:gd name="connsiteX11" fmla="*/ 1901369 w 6517785"/>
              <a:gd name="connsiteY11" fmla="*/ 6342416 h 6858000"/>
              <a:gd name="connsiteX12" fmla="*/ 1928676 w 6517785"/>
              <a:gd name="connsiteY12" fmla="*/ 6351369 h 6858000"/>
              <a:gd name="connsiteX13" fmla="*/ 1885254 w 6517785"/>
              <a:gd name="connsiteY13" fmla="*/ 6302575 h 6858000"/>
              <a:gd name="connsiteX14" fmla="*/ 1857500 w 6517785"/>
              <a:gd name="connsiteY14" fmla="*/ 6327643 h 6858000"/>
              <a:gd name="connsiteX15" fmla="*/ 1882568 w 6517785"/>
              <a:gd name="connsiteY15" fmla="*/ 6334806 h 6858000"/>
              <a:gd name="connsiteX16" fmla="*/ 1871825 w 6517785"/>
              <a:gd name="connsiteY16" fmla="*/ 6350921 h 6858000"/>
              <a:gd name="connsiteX17" fmla="*/ 1746483 w 6517785"/>
              <a:gd name="connsiteY17" fmla="*/ 6297651 h 6858000"/>
              <a:gd name="connsiteX18" fmla="*/ 1817211 w 6517785"/>
              <a:gd name="connsiteY18" fmla="*/ 6277954 h 6858000"/>
              <a:gd name="connsiteX19" fmla="*/ 1820345 w 6517785"/>
              <a:gd name="connsiteY19" fmla="*/ 6265420 h 6858000"/>
              <a:gd name="connsiteX20" fmla="*/ 1774237 w 6517785"/>
              <a:gd name="connsiteY20" fmla="*/ 6247962 h 6858000"/>
              <a:gd name="connsiteX21" fmla="*/ 1730815 w 6517785"/>
              <a:gd name="connsiteY21" fmla="*/ 6242142 h 6858000"/>
              <a:gd name="connsiteX22" fmla="*/ 1696793 w 6517785"/>
              <a:gd name="connsiteY22" fmla="*/ 6266763 h 6858000"/>
              <a:gd name="connsiteX23" fmla="*/ 1635465 w 6517785"/>
              <a:gd name="connsiteY23" fmla="*/ 6209464 h 6858000"/>
              <a:gd name="connsiteX24" fmla="*/ 1626065 w 6517785"/>
              <a:gd name="connsiteY24" fmla="*/ 6172756 h 6858000"/>
              <a:gd name="connsiteX25" fmla="*/ 1581747 w 6517785"/>
              <a:gd name="connsiteY25" fmla="*/ 6171414 h 6858000"/>
              <a:gd name="connsiteX26" fmla="*/ 1600549 w 6517785"/>
              <a:gd name="connsiteY26" fmla="*/ 6206778 h 6858000"/>
              <a:gd name="connsiteX27" fmla="*/ 1596967 w 6517785"/>
              <a:gd name="connsiteY27" fmla="*/ 6211702 h 6858000"/>
              <a:gd name="connsiteX28" fmla="*/ 1538325 w 6517785"/>
              <a:gd name="connsiteY28" fmla="*/ 6172756 h 6858000"/>
              <a:gd name="connsiteX29" fmla="*/ 1584881 w 6517785"/>
              <a:gd name="connsiteY29" fmla="*/ 6146793 h 6858000"/>
              <a:gd name="connsiteX30" fmla="*/ 1536535 w 6517785"/>
              <a:gd name="connsiteY30" fmla="*/ 6135602 h 6858000"/>
              <a:gd name="connsiteX31" fmla="*/ 1498037 w 6517785"/>
              <a:gd name="connsiteY31" fmla="*/ 6152164 h 6858000"/>
              <a:gd name="connsiteX32" fmla="*/ 1489979 w 6517785"/>
              <a:gd name="connsiteY32" fmla="*/ 6143659 h 6858000"/>
              <a:gd name="connsiteX33" fmla="*/ 1535192 w 6517785"/>
              <a:gd name="connsiteY33" fmla="*/ 6080093 h 6858000"/>
              <a:gd name="connsiteX34" fmla="*/ 1451481 w 6517785"/>
              <a:gd name="connsiteY34" fmla="*/ 6106952 h 6858000"/>
              <a:gd name="connsiteX35" fmla="*/ 1423279 w 6517785"/>
              <a:gd name="connsiteY35" fmla="*/ 6076959 h 6858000"/>
              <a:gd name="connsiteX36" fmla="*/ 1455958 w 6517785"/>
              <a:gd name="connsiteY36" fmla="*/ 6041595 h 6858000"/>
              <a:gd name="connsiteX37" fmla="*/ 1453272 w 6517785"/>
              <a:gd name="connsiteY37" fmla="*/ 6032194 h 6858000"/>
              <a:gd name="connsiteX38" fmla="*/ 1399106 w 6517785"/>
              <a:gd name="connsiteY38" fmla="*/ 6045176 h 6858000"/>
              <a:gd name="connsiteX39" fmla="*/ 1316738 w 6517785"/>
              <a:gd name="connsiteY39" fmla="*/ 5995487 h 6858000"/>
              <a:gd name="connsiteX40" fmla="*/ 1376724 w 6517785"/>
              <a:gd name="connsiteY40" fmla="*/ 5964599 h 6858000"/>
              <a:gd name="connsiteX41" fmla="*/ 1269287 w 6517785"/>
              <a:gd name="connsiteY41" fmla="*/ 5963256 h 6858000"/>
              <a:gd name="connsiteX42" fmla="*/ 1279136 w 6517785"/>
              <a:gd name="connsiteY42" fmla="*/ 5907300 h 6858000"/>
              <a:gd name="connsiteX43" fmla="*/ 1201245 w 6517785"/>
              <a:gd name="connsiteY43" fmla="*/ 5907300 h 6858000"/>
              <a:gd name="connsiteX44" fmla="*/ 1101866 w 6517785"/>
              <a:gd name="connsiteY44" fmla="*/ 5803892 h 6858000"/>
              <a:gd name="connsiteX45" fmla="*/ 1122906 w 6517785"/>
              <a:gd name="connsiteY45" fmla="*/ 5762261 h 6858000"/>
              <a:gd name="connsiteX46" fmla="*/ 979210 w 6517785"/>
              <a:gd name="connsiteY46" fmla="*/ 5668255 h 6858000"/>
              <a:gd name="connsiteX47" fmla="*/ 867745 w 6517785"/>
              <a:gd name="connsiteY47" fmla="*/ 5544703 h 6858000"/>
              <a:gd name="connsiteX48" fmla="*/ 840886 w 6517785"/>
              <a:gd name="connsiteY48" fmla="*/ 5510234 h 6858000"/>
              <a:gd name="connsiteX49" fmla="*/ 774186 w 6517785"/>
              <a:gd name="connsiteY49" fmla="*/ 5458754 h 6858000"/>
              <a:gd name="connsiteX50" fmla="*/ 784930 w 6517785"/>
              <a:gd name="connsiteY50" fmla="*/ 5442639 h 6858000"/>
              <a:gd name="connsiteX51" fmla="*/ 774634 w 6517785"/>
              <a:gd name="connsiteY51" fmla="*/ 5444877 h 6858000"/>
              <a:gd name="connsiteX52" fmla="*/ 753147 w 6517785"/>
              <a:gd name="connsiteY52" fmla="*/ 5389369 h 6858000"/>
              <a:gd name="connsiteX53" fmla="*/ 685552 w 6517785"/>
              <a:gd name="connsiteY53" fmla="*/ 5325355 h 6858000"/>
              <a:gd name="connsiteX54" fmla="*/ 630491 w 6517785"/>
              <a:gd name="connsiteY54" fmla="*/ 5229558 h 6858000"/>
              <a:gd name="connsiteX55" fmla="*/ 642577 w 6517785"/>
              <a:gd name="connsiteY55" fmla="*/ 5203594 h 6858000"/>
              <a:gd name="connsiteX56" fmla="*/ 649740 w 6517785"/>
              <a:gd name="connsiteY56" fmla="*/ 5185240 h 6858000"/>
              <a:gd name="connsiteX57" fmla="*/ 635863 w 6517785"/>
              <a:gd name="connsiteY57" fmla="*/ 5191060 h 6858000"/>
              <a:gd name="connsiteX58" fmla="*/ 605422 w 6517785"/>
              <a:gd name="connsiteY58" fmla="*/ 5183449 h 6858000"/>
              <a:gd name="connsiteX59" fmla="*/ 598708 w 6517785"/>
              <a:gd name="connsiteY59" fmla="*/ 5150323 h 6858000"/>
              <a:gd name="connsiteX60" fmla="*/ 570953 w 6517785"/>
              <a:gd name="connsiteY60" fmla="*/ 5100634 h 6858000"/>
              <a:gd name="connsiteX61" fmla="*/ 502910 w 6517785"/>
              <a:gd name="connsiteY61" fmla="*/ 4995884 h 6858000"/>
              <a:gd name="connsiteX62" fmla="*/ 530217 w 6517785"/>
              <a:gd name="connsiteY62" fmla="*/ 4974397 h 6858000"/>
              <a:gd name="connsiteX63" fmla="*/ 496196 w 6517785"/>
              <a:gd name="connsiteY63" fmla="*/ 4967682 h 6858000"/>
              <a:gd name="connsiteX64" fmla="*/ 455012 w 6517785"/>
              <a:gd name="connsiteY64" fmla="*/ 4935004 h 6858000"/>
              <a:gd name="connsiteX65" fmla="*/ 389655 w 6517785"/>
              <a:gd name="connsiteY65" fmla="*/ 4776535 h 6858000"/>
              <a:gd name="connsiteX66" fmla="*/ 376673 w 6517785"/>
              <a:gd name="connsiteY66" fmla="*/ 4726399 h 6858000"/>
              <a:gd name="connsiteX67" fmla="*/ 304601 w 6517785"/>
              <a:gd name="connsiteY67" fmla="*/ 4610457 h 6858000"/>
              <a:gd name="connsiteX68" fmla="*/ 305944 w 6517785"/>
              <a:gd name="connsiteY68" fmla="*/ 4584494 h 6858000"/>
              <a:gd name="connsiteX69" fmla="*/ 265208 w 6517785"/>
              <a:gd name="connsiteY69" fmla="*/ 4564349 h 6858000"/>
              <a:gd name="connsiteX70" fmla="*/ 178812 w 6517785"/>
              <a:gd name="connsiteY70" fmla="*/ 4423340 h 6858000"/>
              <a:gd name="connsiteX71" fmla="*/ 155982 w 6517785"/>
              <a:gd name="connsiteY71" fmla="*/ 4351268 h 6858000"/>
              <a:gd name="connsiteX72" fmla="*/ 114798 w 6517785"/>
              <a:gd name="connsiteY72" fmla="*/ 4261738 h 6858000"/>
              <a:gd name="connsiteX73" fmla="*/ 66004 w 6517785"/>
              <a:gd name="connsiteY73" fmla="*/ 4169970 h 6858000"/>
              <a:gd name="connsiteX74" fmla="*/ 83910 w 6517785"/>
              <a:gd name="connsiteY74" fmla="*/ 4155645 h 6858000"/>
              <a:gd name="connsiteX75" fmla="*/ 42726 w 6517785"/>
              <a:gd name="connsiteY75" fmla="*/ 4121623 h 6858000"/>
              <a:gd name="connsiteX76" fmla="*/ 64213 w 6517785"/>
              <a:gd name="connsiteY76" fmla="*/ 4067905 h 6858000"/>
              <a:gd name="connsiteX77" fmla="*/ 38697 w 6517785"/>
              <a:gd name="connsiteY77" fmla="*/ 4076858 h 6858000"/>
              <a:gd name="connsiteX78" fmla="*/ 38697 w 6517785"/>
              <a:gd name="connsiteY78" fmla="*/ 3996281 h 6858000"/>
              <a:gd name="connsiteX79" fmla="*/ 12286 w 6517785"/>
              <a:gd name="connsiteY79" fmla="*/ 3996281 h 6858000"/>
              <a:gd name="connsiteX80" fmla="*/ 26611 w 6517785"/>
              <a:gd name="connsiteY80" fmla="*/ 3906751 h 6858000"/>
              <a:gd name="connsiteX81" fmla="*/ 12734 w 6517785"/>
              <a:gd name="connsiteY81" fmla="*/ 3748731 h 6858000"/>
              <a:gd name="connsiteX82" fmla="*/ 75852 w 6517785"/>
              <a:gd name="connsiteY82" fmla="*/ 3791257 h 6858000"/>
              <a:gd name="connsiteX83" fmla="*/ 118827 w 6517785"/>
              <a:gd name="connsiteY83" fmla="*/ 3774247 h 6858000"/>
              <a:gd name="connsiteX84" fmla="*/ 132704 w 6517785"/>
              <a:gd name="connsiteY84" fmla="*/ 3746045 h 6858000"/>
              <a:gd name="connsiteX85" fmla="*/ 146581 w 6517785"/>
              <a:gd name="connsiteY85" fmla="*/ 3664125 h 6858000"/>
              <a:gd name="connsiteX86" fmla="*/ 222681 w 6517785"/>
              <a:gd name="connsiteY86" fmla="*/ 3590710 h 6858000"/>
              <a:gd name="connsiteX87" fmla="*/ 142552 w 6517785"/>
              <a:gd name="connsiteY87" fmla="*/ 3585338 h 6858000"/>
              <a:gd name="connsiteX88" fmla="*/ 175678 w 6517785"/>
              <a:gd name="connsiteY88" fmla="*/ 3515058 h 6858000"/>
              <a:gd name="connsiteX89" fmla="*/ 229844 w 6517785"/>
              <a:gd name="connsiteY89" fmla="*/ 3519982 h 6858000"/>
              <a:gd name="connsiteX90" fmla="*/ 207014 w 6517785"/>
              <a:gd name="connsiteY90" fmla="*/ 3454177 h 6858000"/>
              <a:gd name="connsiteX91" fmla="*/ 149267 w 6517785"/>
              <a:gd name="connsiteY91" fmla="*/ 3497152 h 6858000"/>
              <a:gd name="connsiteX92" fmla="*/ 156429 w 6517785"/>
              <a:gd name="connsiteY92" fmla="*/ 3385239 h 6858000"/>
              <a:gd name="connsiteX93" fmla="*/ 204775 w 6517785"/>
              <a:gd name="connsiteY93" fmla="*/ 3378076 h 6858000"/>
              <a:gd name="connsiteX94" fmla="*/ 273714 w 6517785"/>
              <a:gd name="connsiteY94" fmla="*/ 3421051 h 6858000"/>
              <a:gd name="connsiteX95" fmla="*/ 326536 w 6517785"/>
              <a:gd name="connsiteY95" fmla="*/ 3342264 h 6858000"/>
              <a:gd name="connsiteX96" fmla="*/ 377121 w 6517785"/>
              <a:gd name="connsiteY96" fmla="*/ 3265716 h 6858000"/>
              <a:gd name="connsiteX97" fmla="*/ 406666 w 6517785"/>
              <a:gd name="connsiteY97" fmla="*/ 3241991 h 6858000"/>
              <a:gd name="connsiteX98" fmla="*/ 471127 w 6517785"/>
              <a:gd name="connsiteY98" fmla="*/ 3183796 h 6858000"/>
              <a:gd name="connsiteX99" fmla="*/ 529769 w 6517785"/>
              <a:gd name="connsiteY99" fmla="*/ 3071436 h 6858000"/>
              <a:gd name="connsiteX100" fmla="*/ 539170 w 6517785"/>
              <a:gd name="connsiteY100" fmla="*/ 3043682 h 6858000"/>
              <a:gd name="connsiteX101" fmla="*/ 520369 w 6517785"/>
              <a:gd name="connsiteY101" fmla="*/ 2951466 h 6858000"/>
              <a:gd name="connsiteX102" fmla="*/ 483662 w 6517785"/>
              <a:gd name="connsiteY102" fmla="*/ 2923264 h 6858000"/>
              <a:gd name="connsiteX103" fmla="*/ 427705 w 6517785"/>
              <a:gd name="connsiteY103" fmla="*/ 2927293 h 6858000"/>
              <a:gd name="connsiteX104" fmla="*/ 419200 w 6517785"/>
              <a:gd name="connsiteY104" fmla="*/ 2848954 h 6858000"/>
              <a:gd name="connsiteX105" fmla="*/ 501568 w 6517785"/>
              <a:gd name="connsiteY105" fmla="*/ 2865070 h 6858000"/>
              <a:gd name="connsiteX106" fmla="*/ 530217 w 6517785"/>
              <a:gd name="connsiteY106" fmla="*/ 2803294 h 6858000"/>
              <a:gd name="connsiteX107" fmla="*/ 549914 w 6517785"/>
              <a:gd name="connsiteY107" fmla="*/ 2769272 h 6858000"/>
              <a:gd name="connsiteX108" fmla="*/ 569163 w 6517785"/>
              <a:gd name="connsiteY108" fmla="*/ 2717345 h 6858000"/>
              <a:gd name="connsiteX109" fmla="*/ 613032 w 6517785"/>
              <a:gd name="connsiteY109" fmla="*/ 2643930 h 6858000"/>
              <a:gd name="connsiteX110" fmla="*/ 660931 w 6517785"/>
              <a:gd name="connsiteY110" fmla="*/ 2668551 h 6858000"/>
              <a:gd name="connsiteX111" fmla="*/ 672122 w 6517785"/>
              <a:gd name="connsiteY111" fmla="*/ 2697201 h 6858000"/>
              <a:gd name="connsiteX112" fmla="*/ 672570 w 6517785"/>
              <a:gd name="connsiteY112" fmla="*/ 2788521 h 6858000"/>
              <a:gd name="connsiteX113" fmla="*/ 675256 w 6517785"/>
              <a:gd name="connsiteY113" fmla="*/ 2795236 h 6858000"/>
              <a:gd name="connsiteX114" fmla="*/ 656454 w 6517785"/>
              <a:gd name="connsiteY114" fmla="*/ 2887900 h 6858000"/>
              <a:gd name="connsiteX115" fmla="*/ 600946 w 6517785"/>
              <a:gd name="connsiteY115" fmla="*/ 2953704 h 6858000"/>
              <a:gd name="connsiteX116" fmla="*/ 592441 w 6517785"/>
              <a:gd name="connsiteY116" fmla="*/ 2989964 h 6858000"/>
              <a:gd name="connsiteX117" fmla="*/ 594231 w 6517785"/>
              <a:gd name="connsiteY117" fmla="*/ 3042339 h 6858000"/>
              <a:gd name="connsiteX118" fmla="*/ 601841 w 6517785"/>
              <a:gd name="connsiteY118" fmla="*/ 3104562 h 6858000"/>
              <a:gd name="connsiteX119" fmla="*/ 607213 w 6517785"/>
              <a:gd name="connsiteY119" fmla="*/ 3117544 h 6858000"/>
              <a:gd name="connsiteX120" fmla="*/ 598260 w 6517785"/>
              <a:gd name="connsiteY120" fmla="*/ 3210208 h 6858000"/>
              <a:gd name="connsiteX121" fmla="*/ 608108 w 6517785"/>
              <a:gd name="connsiteY121" fmla="*/ 3236619 h 6858000"/>
              <a:gd name="connsiteX122" fmla="*/ 669884 w 6517785"/>
              <a:gd name="connsiteY122" fmla="*/ 3321225 h 6858000"/>
              <a:gd name="connsiteX123" fmla="*/ 730764 w 6517785"/>
              <a:gd name="connsiteY123" fmla="*/ 3463578 h 6858000"/>
              <a:gd name="connsiteX124" fmla="*/ 771053 w 6517785"/>
              <a:gd name="connsiteY124" fmla="*/ 3576833 h 6858000"/>
              <a:gd name="connsiteX125" fmla="*/ 792540 w 6517785"/>
              <a:gd name="connsiteY125" fmla="*/ 3638609 h 6858000"/>
              <a:gd name="connsiteX126" fmla="*/ 765681 w 6517785"/>
              <a:gd name="connsiteY126" fmla="*/ 3714262 h 6858000"/>
              <a:gd name="connsiteX127" fmla="*/ 754490 w 6517785"/>
              <a:gd name="connsiteY127" fmla="*/ 3728586 h 6858000"/>
              <a:gd name="connsiteX128" fmla="*/ 764786 w 6517785"/>
              <a:gd name="connsiteY128" fmla="*/ 3731720 h 6858000"/>
              <a:gd name="connsiteX129" fmla="*/ 753595 w 6517785"/>
              <a:gd name="connsiteY129" fmla="*/ 3794839 h 6858000"/>
              <a:gd name="connsiteX130" fmla="*/ 741956 w 6517785"/>
              <a:gd name="connsiteY130" fmla="*/ 3849004 h 6858000"/>
              <a:gd name="connsiteX131" fmla="*/ 771948 w 6517785"/>
              <a:gd name="connsiteY131" fmla="*/ 3993148 h 6858000"/>
              <a:gd name="connsiteX132" fmla="*/ 762995 w 6517785"/>
              <a:gd name="connsiteY132" fmla="*/ 4129681 h 6858000"/>
              <a:gd name="connsiteX133" fmla="*/ 786721 w 6517785"/>
              <a:gd name="connsiteY133" fmla="*/ 4131472 h 6858000"/>
              <a:gd name="connsiteX134" fmla="*/ 831933 w 6517785"/>
              <a:gd name="connsiteY134" fmla="*/ 4313218 h 6858000"/>
              <a:gd name="connsiteX135" fmla="*/ 849392 w 6517785"/>
              <a:gd name="connsiteY135" fmla="*/ 4302474 h 6858000"/>
              <a:gd name="connsiteX136" fmla="*/ 873565 w 6517785"/>
              <a:gd name="connsiteY136" fmla="*/ 4334705 h 6858000"/>
              <a:gd name="connsiteX137" fmla="*/ 945189 w 6517785"/>
              <a:gd name="connsiteY137" fmla="*/ 4480191 h 6858000"/>
              <a:gd name="connsiteX138" fmla="*/ 926835 w 6517785"/>
              <a:gd name="connsiteY138" fmla="*/ 4531671 h 6858000"/>
              <a:gd name="connsiteX139" fmla="*/ 925045 w 6517785"/>
              <a:gd name="connsiteY139" fmla="*/ 4597028 h 6858000"/>
              <a:gd name="connsiteX140" fmla="*/ 931759 w 6517785"/>
              <a:gd name="connsiteY140" fmla="*/ 4654775 h 6858000"/>
              <a:gd name="connsiteX141" fmla="*/ 946979 w 6517785"/>
              <a:gd name="connsiteY141" fmla="*/ 4682977 h 6858000"/>
              <a:gd name="connsiteX142" fmla="*/ 985030 w 6517785"/>
              <a:gd name="connsiteY142" fmla="*/ 4682977 h 6858000"/>
              <a:gd name="connsiteX143" fmla="*/ 987268 w 6517785"/>
              <a:gd name="connsiteY143" fmla="*/ 4690587 h 6858000"/>
              <a:gd name="connsiteX144" fmla="*/ 945189 w 6517785"/>
              <a:gd name="connsiteY144" fmla="*/ 4706255 h 6858000"/>
              <a:gd name="connsiteX145" fmla="*/ 990849 w 6517785"/>
              <a:gd name="connsiteY145" fmla="*/ 4807871 h 6858000"/>
              <a:gd name="connsiteX146" fmla="*/ 987268 w 6517785"/>
              <a:gd name="connsiteY146" fmla="*/ 4807423 h 6858000"/>
              <a:gd name="connsiteX147" fmla="*/ 995326 w 6517785"/>
              <a:gd name="connsiteY147" fmla="*/ 4857112 h 6858000"/>
              <a:gd name="connsiteX148" fmla="*/ 1058444 w 6517785"/>
              <a:gd name="connsiteY148" fmla="*/ 4941718 h 6858000"/>
              <a:gd name="connsiteX149" fmla="*/ 1074112 w 6517785"/>
              <a:gd name="connsiteY149" fmla="*/ 4963653 h 6858000"/>
              <a:gd name="connsiteX150" fmla="*/ 1119325 w 6517785"/>
              <a:gd name="connsiteY150" fmla="*/ 5053183 h 6858000"/>
              <a:gd name="connsiteX151" fmla="*/ 1122906 w 6517785"/>
              <a:gd name="connsiteY151" fmla="*/ 5097948 h 6858000"/>
              <a:gd name="connsiteX152" fmla="*/ 1152451 w 6517785"/>
              <a:gd name="connsiteY152" fmla="*/ 5132865 h 6858000"/>
              <a:gd name="connsiteX153" fmla="*/ 1250934 w 6517785"/>
              <a:gd name="connsiteY153" fmla="*/ 5197775 h 6858000"/>
              <a:gd name="connsiteX154" fmla="*/ 1384781 w 6517785"/>
              <a:gd name="connsiteY154" fmla="*/ 5383101 h 6858000"/>
              <a:gd name="connsiteX155" fmla="*/ 1435813 w 6517785"/>
              <a:gd name="connsiteY155" fmla="*/ 5413989 h 6858000"/>
              <a:gd name="connsiteX156" fmla="*/ 1473864 w 6517785"/>
              <a:gd name="connsiteY156" fmla="*/ 5457859 h 6858000"/>
              <a:gd name="connsiteX157" fmla="*/ 1559365 w 6517785"/>
              <a:gd name="connsiteY157" fmla="*/ 5510234 h 6858000"/>
              <a:gd name="connsiteX158" fmla="*/ 1616216 w 6517785"/>
              <a:gd name="connsiteY158" fmla="*/ 5553208 h 6858000"/>
              <a:gd name="connsiteX159" fmla="*/ 1659638 w 6517785"/>
              <a:gd name="connsiteY159" fmla="*/ 5553208 h 6858000"/>
              <a:gd name="connsiteX160" fmla="*/ 1660086 w 6517785"/>
              <a:gd name="connsiteY160" fmla="*/ 5565743 h 6858000"/>
              <a:gd name="connsiteX161" fmla="*/ 1639494 w 6517785"/>
              <a:gd name="connsiteY161" fmla="*/ 5568876 h 6858000"/>
              <a:gd name="connsiteX162" fmla="*/ 1707089 w 6517785"/>
              <a:gd name="connsiteY162" fmla="*/ 5647663 h 6858000"/>
              <a:gd name="connsiteX163" fmla="*/ 1769313 w 6517785"/>
              <a:gd name="connsiteY163" fmla="*/ 5696905 h 6858000"/>
              <a:gd name="connsiteX164" fmla="*/ 1817211 w 6517785"/>
              <a:gd name="connsiteY164" fmla="*/ 5726449 h 6858000"/>
              <a:gd name="connsiteX165" fmla="*/ 1859290 w 6517785"/>
              <a:gd name="connsiteY165" fmla="*/ 5767633 h 6858000"/>
              <a:gd name="connsiteX166" fmla="*/ 1870034 w 6517785"/>
              <a:gd name="connsiteY166" fmla="*/ 5775691 h 6858000"/>
              <a:gd name="connsiteX167" fmla="*/ 2032979 w 6517785"/>
              <a:gd name="connsiteY167" fmla="*/ 5882679 h 6858000"/>
              <a:gd name="connsiteX168" fmla="*/ 2201295 w 6517785"/>
              <a:gd name="connsiteY168" fmla="*/ 5961466 h 6858000"/>
              <a:gd name="connsiteX169" fmla="*/ 2283215 w 6517785"/>
              <a:gd name="connsiteY169" fmla="*/ 5975790 h 6858000"/>
              <a:gd name="connsiteX170" fmla="*/ 2302912 w 6517785"/>
              <a:gd name="connsiteY170" fmla="*/ 5979819 h 6858000"/>
              <a:gd name="connsiteX171" fmla="*/ 2306493 w 6517785"/>
              <a:gd name="connsiteY171" fmla="*/ 5980267 h 6858000"/>
              <a:gd name="connsiteX172" fmla="*/ 2393337 w 6517785"/>
              <a:gd name="connsiteY172" fmla="*/ 6038014 h 6858000"/>
              <a:gd name="connsiteX173" fmla="*/ 2446160 w 6517785"/>
              <a:gd name="connsiteY173" fmla="*/ 6075169 h 6858000"/>
              <a:gd name="connsiteX174" fmla="*/ 2498535 w 6517785"/>
              <a:gd name="connsiteY174" fmla="*/ 6083674 h 6858000"/>
              <a:gd name="connsiteX175" fmla="*/ 2549119 w 6517785"/>
              <a:gd name="connsiteY175" fmla="*/ 6093970 h 6858000"/>
              <a:gd name="connsiteX176" fmla="*/ 2613133 w 6517785"/>
              <a:gd name="connsiteY176" fmla="*/ 6106504 h 6858000"/>
              <a:gd name="connsiteX177" fmla="*/ 2742952 w 6517785"/>
              <a:gd name="connsiteY177" fmla="*/ 6141868 h 6858000"/>
              <a:gd name="connsiteX178" fmla="*/ 2842778 w 6517785"/>
              <a:gd name="connsiteY178" fmla="*/ 6179471 h 6858000"/>
              <a:gd name="connsiteX179" fmla="*/ 2900972 w 6517785"/>
              <a:gd name="connsiteY179" fmla="*/ 6182157 h 6858000"/>
              <a:gd name="connsiteX180" fmla="*/ 2953795 w 6517785"/>
              <a:gd name="connsiteY180" fmla="*/ 6178128 h 6858000"/>
              <a:gd name="connsiteX181" fmla="*/ 3012437 w 6517785"/>
              <a:gd name="connsiteY181" fmla="*/ 6202301 h 6858000"/>
              <a:gd name="connsiteX182" fmla="*/ 3076451 w 6517785"/>
              <a:gd name="connsiteY182" fmla="*/ 6222445 h 6858000"/>
              <a:gd name="connsiteX183" fmla="*/ 3174486 w 6517785"/>
              <a:gd name="connsiteY183" fmla="*/ 6217074 h 6858000"/>
              <a:gd name="connsiteX184" fmla="*/ 3242082 w 6517785"/>
              <a:gd name="connsiteY184" fmla="*/ 6253333 h 6858000"/>
              <a:gd name="connsiteX185" fmla="*/ 3265359 w 6517785"/>
              <a:gd name="connsiteY185" fmla="*/ 6254676 h 6858000"/>
              <a:gd name="connsiteX186" fmla="*/ 3332955 w 6517785"/>
              <a:gd name="connsiteY186" fmla="*/ 6216626 h 6858000"/>
              <a:gd name="connsiteX187" fmla="*/ 3382196 w 6517785"/>
              <a:gd name="connsiteY187" fmla="*/ 6214388 h 6858000"/>
              <a:gd name="connsiteX188" fmla="*/ 3487394 w 6517785"/>
              <a:gd name="connsiteY188" fmla="*/ 6213492 h 6858000"/>
              <a:gd name="connsiteX189" fmla="*/ 3508881 w 6517785"/>
              <a:gd name="connsiteY189" fmla="*/ 6213492 h 6858000"/>
              <a:gd name="connsiteX190" fmla="*/ 3674511 w 6517785"/>
              <a:gd name="connsiteY190" fmla="*/ 6204987 h 6858000"/>
              <a:gd name="connsiteX191" fmla="*/ 3827608 w 6517785"/>
              <a:gd name="connsiteY191" fmla="*/ 6194691 h 6858000"/>
              <a:gd name="connsiteX192" fmla="*/ 3939520 w 6517785"/>
              <a:gd name="connsiteY192" fmla="*/ 6180814 h 6858000"/>
              <a:gd name="connsiteX193" fmla="*/ 3992343 w 6517785"/>
              <a:gd name="connsiteY193" fmla="*/ 6181709 h 6858000"/>
              <a:gd name="connsiteX194" fmla="*/ 4031289 w 6517785"/>
              <a:gd name="connsiteY194" fmla="*/ 6196034 h 6858000"/>
              <a:gd name="connsiteX195" fmla="*/ 4057252 w 6517785"/>
              <a:gd name="connsiteY195" fmla="*/ 6152612 h 6858000"/>
              <a:gd name="connsiteX196" fmla="*/ 4084559 w 6517785"/>
              <a:gd name="connsiteY196" fmla="*/ 6183948 h 6858000"/>
              <a:gd name="connsiteX197" fmla="*/ 4168270 w 6517785"/>
              <a:gd name="connsiteY197" fmla="*/ 6108743 h 6858000"/>
              <a:gd name="connsiteX198" fmla="*/ 4219302 w 6517785"/>
              <a:gd name="connsiteY198" fmla="*/ 6078302 h 6858000"/>
              <a:gd name="connsiteX199" fmla="*/ 4328081 w 6517785"/>
              <a:gd name="connsiteY199" fmla="*/ 6057263 h 6858000"/>
              <a:gd name="connsiteX200" fmla="*/ 4341510 w 6517785"/>
              <a:gd name="connsiteY200" fmla="*/ 6053234 h 6858000"/>
              <a:gd name="connsiteX201" fmla="*/ 4407762 w 6517785"/>
              <a:gd name="connsiteY201" fmla="*/ 6028166 h 6858000"/>
              <a:gd name="connsiteX202" fmla="*/ 4490130 w 6517785"/>
              <a:gd name="connsiteY202" fmla="*/ 6003097 h 6858000"/>
              <a:gd name="connsiteX203" fmla="*/ 4523704 w 6517785"/>
              <a:gd name="connsiteY203" fmla="*/ 5993249 h 6858000"/>
              <a:gd name="connsiteX204" fmla="*/ 4692468 w 6517785"/>
              <a:gd name="connsiteY204" fmla="*/ 5922072 h 6858000"/>
              <a:gd name="connsiteX205" fmla="*/ 4779312 w 6517785"/>
              <a:gd name="connsiteY205" fmla="*/ 5897004 h 6858000"/>
              <a:gd name="connsiteX206" fmla="*/ 4830792 w 6517785"/>
              <a:gd name="connsiteY206" fmla="*/ 5868802 h 6858000"/>
              <a:gd name="connsiteX207" fmla="*/ 4928380 w 6517785"/>
              <a:gd name="connsiteY207" fmla="*/ 5799864 h 6858000"/>
              <a:gd name="connsiteX208" fmla="*/ 5062227 w 6517785"/>
              <a:gd name="connsiteY208" fmla="*/ 5717496 h 6858000"/>
              <a:gd name="connsiteX209" fmla="*/ 5200103 w 6517785"/>
              <a:gd name="connsiteY209" fmla="*/ 5607822 h 6858000"/>
              <a:gd name="connsiteX210" fmla="*/ 5372448 w 6517785"/>
              <a:gd name="connsiteY210" fmla="*/ 5467707 h 6858000"/>
              <a:gd name="connsiteX211" fmla="*/ 5474065 w 6517785"/>
              <a:gd name="connsiteY211" fmla="*/ 5343261 h 6858000"/>
              <a:gd name="connsiteX212" fmla="*/ 5570758 w 6517785"/>
              <a:gd name="connsiteY212" fmla="*/ 5208966 h 6858000"/>
              <a:gd name="connsiteX213" fmla="*/ 5619552 w 6517785"/>
              <a:gd name="connsiteY213" fmla="*/ 5177630 h 6858000"/>
              <a:gd name="connsiteX214" fmla="*/ 5667897 w 6517785"/>
              <a:gd name="connsiteY214" fmla="*/ 5134208 h 6858000"/>
              <a:gd name="connsiteX215" fmla="*/ 5715796 w 6517785"/>
              <a:gd name="connsiteY215" fmla="*/ 5068404 h 6858000"/>
              <a:gd name="connsiteX216" fmla="*/ 5741312 w 6517785"/>
              <a:gd name="connsiteY216" fmla="*/ 5034830 h 6858000"/>
              <a:gd name="connsiteX217" fmla="*/ 5788315 w 6517785"/>
              <a:gd name="connsiteY217" fmla="*/ 4972159 h 6858000"/>
              <a:gd name="connsiteX218" fmla="*/ 5798612 w 6517785"/>
              <a:gd name="connsiteY218" fmla="*/ 4961863 h 6858000"/>
              <a:gd name="connsiteX219" fmla="*/ 5879636 w 6517785"/>
              <a:gd name="connsiteY219" fmla="*/ 4800709 h 6858000"/>
              <a:gd name="connsiteX220" fmla="*/ 5927535 w 6517785"/>
              <a:gd name="connsiteY220" fmla="*/ 4706255 h 6858000"/>
              <a:gd name="connsiteX221" fmla="*/ 5982596 w 6517785"/>
              <a:gd name="connsiteY221" fmla="*/ 4629707 h 6858000"/>
              <a:gd name="connsiteX222" fmla="*/ 6023779 w 6517785"/>
              <a:gd name="connsiteY222" fmla="*/ 4553606 h 6858000"/>
              <a:gd name="connsiteX223" fmla="*/ 6061382 w 6517785"/>
              <a:gd name="connsiteY223" fmla="*/ 4458704 h 6858000"/>
              <a:gd name="connsiteX224" fmla="*/ 6107490 w 6517785"/>
              <a:gd name="connsiteY224" fmla="*/ 4278301 h 6858000"/>
              <a:gd name="connsiteX225" fmla="*/ 6107490 w 6517785"/>
              <a:gd name="connsiteY225" fmla="*/ 4267557 h 6858000"/>
              <a:gd name="connsiteX226" fmla="*/ 6167027 w 6517785"/>
              <a:gd name="connsiteY226" fmla="*/ 4112670 h 6858000"/>
              <a:gd name="connsiteX227" fmla="*/ 6173295 w 6517785"/>
              <a:gd name="connsiteY227" fmla="*/ 4092526 h 6858000"/>
              <a:gd name="connsiteX228" fmla="*/ 6191201 w 6517785"/>
              <a:gd name="connsiteY228" fmla="*/ 4031198 h 6858000"/>
              <a:gd name="connsiteX229" fmla="*/ 6198810 w 6517785"/>
              <a:gd name="connsiteY229" fmla="*/ 4020007 h 6858000"/>
              <a:gd name="connsiteX230" fmla="*/ 6212240 w 6517785"/>
              <a:gd name="connsiteY230" fmla="*/ 3831098 h 6858000"/>
              <a:gd name="connsiteX231" fmla="*/ 6244919 w 6517785"/>
              <a:gd name="connsiteY231" fmla="*/ 3775142 h 6858000"/>
              <a:gd name="connsiteX232" fmla="*/ 6232384 w 6517785"/>
              <a:gd name="connsiteY232" fmla="*/ 3713814 h 6858000"/>
              <a:gd name="connsiteX233" fmla="*/ 6249395 w 6517785"/>
              <a:gd name="connsiteY233" fmla="*/ 3640400 h 6858000"/>
              <a:gd name="connsiteX234" fmla="*/ 6239547 w 6517785"/>
              <a:gd name="connsiteY234" fmla="*/ 3566090 h 6858000"/>
              <a:gd name="connsiteX235" fmla="*/ 6237309 w 6517785"/>
              <a:gd name="connsiteY235" fmla="*/ 3544155 h 6858000"/>
              <a:gd name="connsiteX236" fmla="*/ 6238651 w 6517785"/>
              <a:gd name="connsiteY236" fmla="*/ 3377629 h 6858000"/>
              <a:gd name="connsiteX237" fmla="*/ 6241785 w 6517785"/>
              <a:gd name="connsiteY237" fmla="*/ 3367781 h 6858000"/>
              <a:gd name="connsiteX238" fmla="*/ 6253424 w 6517785"/>
              <a:gd name="connsiteY238" fmla="*/ 3314510 h 6858000"/>
              <a:gd name="connsiteX239" fmla="*/ 6231042 w 6517785"/>
              <a:gd name="connsiteY239" fmla="*/ 3194988 h 6858000"/>
              <a:gd name="connsiteX240" fmla="*/ 6239099 w 6517785"/>
              <a:gd name="connsiteY240" fmla="*/ 3176186 h 6858000"/>
              <a:gd name="connsiteX241" fmla="*/ 6235518 w 6517785"/>
              <a:gd name="connsiteY241" fmla="*/ 3113515 h 6858000"/>
              <a:gd name="connsiteX242" fmla="*/ 6234175 w 6517785"/>
              <a:gd name="connsiteY242" fmla="*/ 3070541 h 6858000"/>
              <a:gd name="connsiteX243" fmla="*/ 6213136 w 6517785"/>
              <a:gd name="connsiteY243" fmla="*/ 2964000 h 6858000"/>
              <a:gd name="connsiteX244" fmla="*/ 6196125 w 6517785"/>
              <a:gd name="connsiteY244" fmla="*/ 2891033 h 6858000"/>
              <a:gd name="connsiteX245" fmla="*/ 6179114 w 6517785"/>
              <a:gd name="connsiteY245" fmla="*/ 2821647 h 6858000"/>
              <a:gd name="connsiteX246" fmla="*/ 6160760 w 6517785"/>
              <a:gd name="connsiteY246" fmla="*/ 2757633 h 6858000"/>
              <a:gd name="connsiteX247" fmla="*/ 6163894 w 6517785"/>
              <a:gd name="connsiteY247" fmla="*/ 2737489 h 6858000"/>
              <a:gd name="connsiteX248" fmla="*/ 6145092 w 6517785"/>
              <a:gd name="connsiteY248" fmla="*/ 2676161 h 6858000"/>
              <a:gd name="connsiteX249" fmla="*/ 6154941 w 6517785"/>
              <a:gd name="connsiteY249" fmla="*/ 2672132 h 6858000"/>
              <a:gd name="connsiteX250" fmla="*/ 6131215 w 6517785"/>
              <a:gd name="connsiteY250" fmla="*/ 2608566 h 6858000"/>
              <a:gd name="connsiteX251" fmla="*/ 6127634 w 6517785"/>
              <a:gd name="connsiteY251" fmla="*/ 2587974 h 6858000"/>
              <a:gd name="connsiteX252" fmla="*/ 6102566 w 6517785"/>
              <a:gd name="connsiteY252" fmla="*/ 2480538 h 6858000"/>
              <a:gd name="connsiteX253" fmla="*/ 6088689 w 6517785"/>
              <a:gd name="connsiteY253" fmla="*/ 2435773 h 6858000"/>
              <a:gd name="connsiteX254" fmla="*/ 6058249 w 6517785"/>
              <a:gd name="connsiteY254" fmla="*/ 2378921 h 6858000"/>
              <a:gd name="connsiteX255" fmla="*/ 6053772 w 6517785"/>
              <a:gd name="connsiteY255" fmla="*/ 2373550 h 6858000"/>
              <a:gd name="connsiteX256" fmla="*/ 6041238 w 6517785"/>
              <a:gd name="connsiteY256" fmla="*/ 2284020 h 6858000"/>
              <a:gd name="connsiteX257" fmla="*/ 5974090 w 6517785"/>
              <a:gd name="connsiteY257" fmla="*/ 2185089 h 6858000"/>
              <a:gd name="connsiteX258" fmla="*/ 5912762 w 6517785"/>
              <a:gd name="connsiteY258" fmla="*/ 2090635 h 6858000"/>
              <a:gd name="connsiteX259" fmla="*/ 5853225 w 6517785"/>
              <a:gd name="connsiteY259" fmla="*/ 1963054 h 6858000"/>
              <a:gd name="connsiteX260" fmla="*/ 5837557 w 6517785"/>
              <a:gd name="connsiteY260" fmla="*/ 1940224 h 6858000"/>
              <a:gd name="connsiteX261" fmla="*/ 5787868 w 6517785"/>
              <a:gd name="connsiteY261" fmla="*/ 1849351 h 6858000"/>
              <a:gd name="connsiteX262" fmla="*/ 5787868 w 6517785"/>
              <a:gd name="connsiteY262" fmla="*/ 1845770 h 6858000"/>
              <a:gd name="connsiteX263" fmla="*/ 5713558 w 6517785"/>
              <a:gd name="connsiteY263" fmla="*/ 1742363 h 6858000"/>
              <a:gd name="connsiteX264" fmla="*/ 5665659 w 6517785"/>
              <a:gd name="connsiteY264" fmla="*/ 1691331 h 6858000"/>
              <a:gd name="connsiteX265" fmla="*/ 5598512 w 6517785"/>
              <a:gd name="connsiteY265" fmla="*/ 1610754 h 6858000"/>
              <a:gd name="connsiteX266" fmla="*/ 5539422 w 6517785"/>
              <a:gd name="connsiteY266" fmla="*/ 1548978 h 6858000"/>
              <a:gd name="connsiteX267" fmla="*/ 5459293 w 6517785"/>
              <a:gd name="connsiteY267" fmla="*/ 1400358 h 6858000"/>
              <a:gd name="connsiteX268" fmla="*/ 5359019 w 6517785"/>
              <a:gd name="connsiteY268" fmla="*/ 1323810 h 6858000"/>
              <a:gd name="connsiteX269" fmla="*/ 5293662 w 6517785"/>
              <a:gd name="connsiteY269" fmla="*/ 1277702 h 6858000"/>
              <a:gd name="connsiteX270" fmla="*/ 5244421 w 6517785"/>
              <a:gd name="connsiteY270" fmla="*/ 1243233 h 6858000"/>
              <a:gd name="connsiteX271" fmla="*/ 5049245 w 6517785"/>
              <a:gd name="connsiteY271" fmla="*/ 1093718 h 6858000"/>
              <a:gd name="connsiteX272" fmla="*/ 5039397 w 6517785"/>
              <a:gd name="connsiteY272" fmla="*/ 1051191 h 6858000"/>
              <a:gd name="connsiteX273" fmla="*/ 4802142 w 6517785"/>
              <a:gd name="connsiteY273" fmla="*/ 933459 h 6858000"/>
              <a:gd name="connsiteX274" fmla="*/ 4635169 w 6517785"/>
              <a:gd name="connsiteY274" fmla="*/ 847510 h 6858000"/>
              <a:gd name="connsiteX275" fmla="*/ 4515198 w 6517785"/>
              <a:gd name="connsiteY275" fmla="*/ 783049 h 6858000"/>
              <a:gd name="connsiteX276" fmla="*/ 4420744 w 6517785"/>
              <a:gd name="connsiteY276" fmla="*/ 746789 h 6858000"/>
              <a:gd name="connsiteX277" fmla="*/ 4275706 w 6517785"/>
              <a:gd name="connsiteY277" fmla="*/ 703367 h 6858000"/>
              <a:gd name="connsiteX278" fmla="*/ 4250637 w 6517785"/>
              <a:gd name="connsiteY278" fmla="*/ 702024 h 6858000"/>
              <a:gd name="connsiteX279" fmla="*/ 4226017 w 6517785"/>
              <a:gd name="connsiteY279" fmla="*/ 702024 h 6858000"/>
              <a:gd name="connsiteX280" fmla="*/ 4121714 w 6517785"/>
              <a:gd name="connsiteY280" fmla="*/ 667107 h 6858000"/>
              <a:gd name="connsiteX281" fmla="*/ 4053224 w 6517785"/>
              <a:gd name="connsiteY281" fmla="*/ 660392 h 6858000"/>
              <a:gd name="connsiteX282" fmla="*/ 4020993 w 6517785"/>
              <a:gd name="connsiteY282" fmla="*/ 658602 h 6858000"/>
              <a:gd name="connsiteX283" fmla="*/ 3757775 w 6517785"/>
              <a:gd name="connsiteY283" fmla="*/ 639353 h 6858000"/>
              <a:gd name="connsiteX284" fmla="*/ 3604678 w 6517785"/>
              <a:gd name="connsiteY284" fmla="*/ 640248 h 6858000"/>
              <a:gd name="connsiteX285" fmla="*/ 3494556 w 6517785"/>
              <a:gd name="connsiteY285" fmla="*/ 671136 h 6858000"/>
              <a:gd name="connsiteX286" fmla="*/ 3384434 w 6517785"/>
              <a:gd name="connsiteY286" fmla="*/ 710977 h 6858000"/>
              <a:gd name="connsiteX287" fmla="*/ 3290428 w 6517785"/>
              <a:gd name="connsiteY287" fmla="*/ 748132 h 6858000"/>
              <a:gd name="connsiteX288" fmla="*/ 3270284 w 6517785"/>
              <a:gd name="connsiteY288" fmla="*/ 753056 h 6858000"/>
              <a:gd name="connsiteX289" fmla="*/ 3154342 w 6517785"/>
              <a:gd name="connsiteY289" fmla="*/ 748580 h 6858000"/>
              <a:gd name="connsiteX290" fmla="*/ 3029000 w 6517785"/>
              <a:gd name="connsiteY290" fmla="*/ 769619 h 6858000"/>
              <a:gd name="connsiteX291" fmla="*/ 2999455 w 6517785"/>
              <a:gd name="connsiteY291" fmla="*/ 860492 h 6858000"/>
              <a:gd name="connsiteX292" fmla="*/ 2995874 w 6517785"/>
              <a:gd name="connsiteY292" fmla="*/ 919134 h 6858000"/>
              <a:gd name="connsiteX293" fmla="*/ 2979311 w 6517785"/>
              <a:gd name="connsiteY293" fmla="*/ 944203 h 6858000"/>
              <a:gd name="connsiteX294" fmla="*/ 2918878 w 6517785"/>
              <a:gd name="connsiteY294" fmla="*/ 982253 h 6858000"/>
              <a:gd name="connsiteX295" fmla="*/ 2840092 w 6517785"/>
              <a:gd name="connsiteY295" fmla="*/ 1016722 h 6858000"/>
              <a:gd name="connsiteX296" fmla="*/ 2790850 w 6517785"/>
              <a:gd name="connsiteY296" fmla="*/ 1021646 h 6858000"/>
              <a:gd name="connsiteX297" fmla="*/ 2577321 w 6517785"/>
              <a:gd name="connsiteY297" fmla="*/ 1005531 h 6858000"/>
              <a:gd name="connsiteX298" fmla="*/ 2435864 w 6517785"/>
              <a:gd name="connsiteY298" fmla="*/ 963899 h 6858000"/>
              <a:gd name="connsiteX299" fmla="*/ 2424225 w 6517785"/>
              <a:gd name="connsiteY299" fmla="*/ 1049400 h 6858000"/>
              <a:gd name="connsiteX300" fmla="*/ 2411243 w 6517785"/>
              <a:gd name="connsiteY300" fmla="*/ 1073574 h 6858000"/>
              <a:gd name="connsiteX301" fmla="*/ 2156530 w 6517785"/>
              <a:gd name="connsiteY301" fmla="*/ 1073126 h 6858000"/>
              <a:gd name="connsiteX302" fmla="*/ 2144443 w 6517785"/>
              <a:gd name="connsiteY302" fmla="*/ 1069097 h 6858000"/>
              <a:gd name="connsiteX303" fmla="*/ 2068343 w 6517785"/>
              <a:gd name="connsiteY303" fmla="*/ 1043133 h 6858000"/>
              <a:gd name="connsiteX304" fmla="*/ 1991795 w 6517785"/>
              <a:gd name="connsiteY304" fmla="*/ 987177 h 6858000"/>
              <a:gd name="connsiteX305" fmla="*/ 1902712 w 6517785"/>
              <a:gd name="connsiteY305" fmla="*/ 1036866 h 6858000"/>
              <a:gd name="connsiteX306" fmla="*/ 1877644 w 6517785"/>
              <a:gd name="connsiteY306" fmla="*/ 1093270 h 6858000"/>
              <a:gd name="connsiteX307" fmla="*/ 1831088 w 6517785"/>
              <a:gd name="connsiteY307" fmla="*/ 1164446 h 6858000"/>
              <a:gd name="connsiteX308" fmla="*/ 1708880 w 6517785"/>
              <a:gd name="connsiteY308" fmla="*/ 1228461 h 6858000"/>
              <a:gd name="connsiteX309" fmla="*/ 1673963 w 6517785"/>
              <a:gd name="connsiteY309" fmla="*/ 1253529 h 6858000"/>
              <a:gd name="connsiteX310" fmla="*/ 1556679 w 6517785"/>
              <a:gd name="connsiteY310" fmla="*/ 1233385 h 6858000"/>
              <a:gd name="connsiteX311" fmla="*/ 1533401 w 6517785"/>
              <a:gd name="connsiteY311" fmla="*/ 1240995 h 6858000"/>
              <a:gd name="connsiteX312" fmla="*/ 1462672 w 6517785"/>
              <a:gd name="connsiteY312" fmla="*/ 1304561 h 6858000"/>
              <a:gd name="connsiteX313" fmla="*/ 1323901 w 6517785"/>
              <a:gd name="connsiteY313" fmla="*/ 1292027 h 6858000"/>
              <a:gd name="connsiteX314" fmla="*/ 1295251 w 6517785"/>
              <a:gd name="connsiteY314" fmla="*/ 1238756 h 6858000"/>
              <a:gd name="connsiteX315" fmla="*/ 1331063 w 6517785"/>
              <a:gd name="connsiteY315" fmla="*/ 1185934 h 6858000"/>
              <a:gd name="connsiteX316" fmla="*/ 1428203 w 6517785"/>
              <a:gd name="connsiteY316" fmla="*/ 1121472 h 6858000"/>
              <a:gd name="connsiteX317" fmla="*/ 1455958 w 6517785"/>
              <a:gd name="connsiteY317" fmla="*/ 1090584 h 6858000"/>
              <a:gd name="connsiteX318" fmla="*/ 1378514 w 6517785"/>
              <a:gd name="connsiteY318" fmla="*/ 1101776 h 6858000"/>
              <a:gd name="connsiteX319" fmla="*/ 1382991 w 6517785"/>
              <a:gd name="connsiteY319" fmla="*/ 1067306 h 6858000"/>
              <a:gd name="connsiteX320" fmla="*/ 1351207 w 6517785"/>
              <a:gd name="connsiteY320" fmla="*/ 1072231 h 6858000"/>
              <a:gd name="connsiteX321" fmla="*/ 1283612 w 6517785"/>
              <a:gd name="connsiteY321" fmla="*/ 1045372 h 6858000"/>
              <a:gd name="connsiteX322" fmla="*/ 1196321 w 6517785"/>
              <a:gd name="connsiteY322" fmla="*/ 952260 h 6858000"/>
              <a:gd name="connsiteX323" fmla="*/ 1216912 w 6517785"/>
              <a:gd name="connsiteY323" fmla="*/ 927192 h 6858000"/>
              <a:gd name="connsiteX324" fmla="*/ 1225865 w 6517785"/>
              <a:gd name="connsiteY324" fmla="*/ 902124 h 6858000"/>
              <a:gd name="connsiteX325" fmla="*/ 1237504 w 6517785"/>
              <a:gd name="connsiteY325" fmla="*/ 828709 h 6858000"/>
              <a:gd name="connsiteX326" fmla="*/ 1313605 w 6517785"/>
              <a:gd name="connsiteY326" fmla="*/ 774991 h 6858000"/>
              <a:gd name="connsiteX327" fmla="*/ 1363742 w 6517785"/>
              <a:gd name="connsiteY327" fmla="*/ 758875 h 6858000"/>
              <a:gd name="connsiteX328" fmla="*/ 1345836 w 6517785"/>
              <a:gd name="connsiteY328" fmla="*/ 732464 h 6858000"/>
              <a:gd name="connsiteX329" fmla="*/ 1352550 w 6517785"/>
              <a:gd name="connsiteY329" fmla="*/ 730226 h 6858000"/>
              <a:gd name="connsiteX330" fmla="*/ 1457301 w 6517785"/>
              <a:gd name="connsiteY330" fmla="*/ 665317 h 6858000"/>
              <a:gd name="connsiteX331" fmla="*/ 1519524 w 6517785"/>
              <a:gd name="connsiteY331" fmla="*/ 638010 h 6858000"/>
              <a:gd name="connsiteX332" fmla="*/ 1638599 w 6517785"/>
              <a:gd name="connsiteY332" fmla="*/ 599512 h 6858000"/>
              <a:gd name="connsiteX333" fmla="*/ 1648895 w 6517785"/>
              <a:gd name="connsiteY333" fmla="*/ 595931 h 6858000"/>
              <a:gd name="connsiteX334" fmla="*/ 1775132 w 6517785"/>
              <a:gd name="connsiteY334" fmla="*/ 507744 h 6858000"/>
              <a:gd name="connsiteX335" fmla="*/ 1842727 w 6517785"/>
              <a:gd name="connsiteY335" fmla="*/ 454026 h 6858000"/>
              <a:gd name="connsiteX336" fmla="*/ 1939420 w 6517785"/>
              <a:gd name="connsiteY336" fmla="*/ 375687 h 6858000"/>
              <a:gd name="connsiteX337" fmla="*/ 1995824 w 6517785"/>
              <a:gd name="connsiteY337" fmla="*/ 343456 h 6858000"/>
              <a:gd name="connsiteX338" fmla="*/ 2144443 w 6517785"/>
              <a:gd name="connsiteY338" fmla="*/ 297348 h 6858000"/>
              <a:gd name="connsiteX339" fmla="*/ 2240241 w 6517785"/>
              <a:gd name="connsiteY339" fmla="*/ 241840 h 6858000"/>
              <a:gd name="connsiteX340" fmla="*/ 2301121 w 6517785"/>
              <a:gd name="connsiteY340" fmla="*/ 223038 h 6858000"/>
              <a:gd name="connsiteX341" fmla="*/ 2398261 w 6517785"/>
              <a:gd name="connsiteY341" fmla="*/ 180512 h 6858000"/>
              <a:gd name="connsiteX342" fmla="*/ 2524051 w 6517785"/>
              <a:gd name="connsiteY342" fmla="*/ 167082 h 6858000"/>
              <a:gd name="connsiteX343" fmla="*/ 2517336 w 6517785"/>
              <a:gd name="connsiteY343" fmla="*/ 136642 h 6858000"/>
              <a:gd name="connsiteX344" fmla="*/ 2527632 w 6517785"/>
              <a:gd name="connsiteY344" fmla="*/ 133956 h 6858000"/>
              <a:gd name="connsiteX345" fmla="*/ 2588960 w 6517785"/>
              <a:gd name="connsiteY345" fmla="*/ 139328 h 6858000"/>
              <a:gd name="connsiteX346" fmla="*/ 2683414 w 6517785"/>
              <a:gd name="connsiteY346" fmla="*/ 120974 h 6858000"/>
              <a:gd name="connsiteX347" fmla="*/ 2716093 w 6517785"/>
              <a:gd name="connsiteY347" fmla="*/ 136642 h 6858000"/>
              <a:gd name="connsiteX348" fmla="*/ 2719674 w 6517785"/>
              <a:gd name="connsiteY348" fmla="*/ 116945 h 6858000"/>
              <a:gd name="connsiteX349" fmla="*/ 2739371 w 6517785"/>
              <a:gd name="connsiteY349" fmla="*/ 96353 h 6858000"/>
              <a:gd name="connsiteX350" fmla="*/ 2777868 w 6517785"/>
              <a:gd name="connsiteY350" fmla="*/ 85162 h 6858000"/>
              <a:gd name="connsiteX351" fmla="*/ 2844121 w 6517785"/>
              <a:gd name="connsiteY351" fmla="*/ 42635 h 6858000"/>
              <a:gd name="connsiteX352" fmla="*/ 2836958 w 6517785"/>
              <a:gd name="connsiteY352" fmla="*/ 22043 h 6858000"/>
              <a:gd name="connsiteX353" fmla="*/ 2930069 w 6517785"/>
              <a:gd name="connsiteY353" fmla="*/ 32787 h 6858000"/>
              <a:gd name="connsiteX354" fmla="*/ 2962300 w 6517785"/>
              <a:gd name="connsiteY354" fmla="*/ 23834 h 6858000"/>
              <a:gd name="connsiteX355" fmla="*/ 3037505 w 6517785"/>
              <a:gd name="connsiteY355" fmla="*/ 15776 h 6858000"/>
              <a:gd name="connsiteX356" fmla="*/ 3060783 w 6517785"/>
              <a:gd name="connsiteY356" fmla="*/ 18462 h 6858000"/>
              <a:gd name="connsiteX357" fmla="*/ 3093462 w 6517785"/>
              <a:gd name="connsiteY357" fmla="*/ 25625 h 6858000"/>
              <a:gd name="connsiteX358" fmla="*/ 3122559 w 6517785"/>
              <a:gd name="connsiteY358" fmla="*/ 26968 h 6858000"/>
              <a:gd name="connsiteX359" fmla="*/ 3290875 w 6517785"/>
              <a:gd name="connsiteY359" fmla="*/ 37263 h 6858000"/>
              <a:gd name="connsiteX360" fmla="*/ 3331164 w 6517785"/>
              <a:gd name="connsiteY360" fmla="*/ 62332 h 6858000"/>
              <a:gd name="connsiteX361" fmla="*/ 3437257 w 6517785"/>
              <a:gd name="connsiteY361" fmla="*/ 50245 h 6858000"/>
              <a:gd name="connsiteX362" fmla="*/ 3469488 w 6517785"/>
              <a:gd name="connsiteY362" fmla="*/ 103068 h 6858000"/>
              <a:gd name="connsiteX363" fmla="*/ 3501719 w 6517785"/>
              <a:gd name="connsiteY363" fmla="*/ 91877 h 6858000"/>
              <a:gd name="connsiteX364" fmla="*/ 3526339 w 6517785"/>
              <a:gd name="connsiteY364" fmla="*/ 88743 h 6858000"/>
              <a:gd name="connsiteX365" fmla="*/ 3688389 w 6517785"/>
              <a:gd name="connsiteY365" fmla="*/ 125898 h 6858000"/>
              <a:gd name="connsiteX366" fmla="*/ 3789110 w 6517785"/>
              <a:gd name="connsiteY366" fmla="*/ 119183 h 6858000"/>
              <a:gd name="connsiteX367" fmla="*/ 3816864 w 6517785"/>
              <a:gd name="connsiteY367" fmla="*/ 117393 h 6858000"/>
              <a:gd name="connsiteX368" fmla="*/ 3962798 w 6517785"/>
              <a:gd name="connsiteY368" fmla="*/ 136642 h 6858000"/>
              <a:gd name="connsiteX369" fmla="*/ 3969513 w 6517785"/>
              <a:gd name="connsiteY369" fmla="*/ 134851 h 6858000"/>
              <a:gd name="connsiteX370" fmla="*/ 4059938 w 6517785"/>
              <a:gd name="connsiteY370" fmla="*/ 142461 h 6858000"/>
              <a:gd name="connsiteX371" fmla="*/ 4044271 w 6517785"/>
              <a:gd name="connsiteY371" fmla="*/ 172006 h 6858000"/>
              <a:gd name="connsiteX372" fmla="*/ 4070234 w 6517785"/>
              <a:gd name="connsiteY372" fmla="*/ 214533 h 6858000"/>
              <a:gd name="connsiteX373" fmla="*/ 4116790 w 6517785"/>
              <a:gd name="connsiteY373" fmla="*/ 221695 h 6858000"/>
              <a:gd name="connsiteX374" fmla="*/ 4119028 w 6517785"/>
              <a:gd name="connsiteY374" fmla="*/ 280785 h 6858000"/>
              <a:gd name="connsiteX375" fmla="*/ 4083216 w 6517785"/>
              <a:gd name="connsiteY375" fmla="*/ 315254 h 6858000"/>
              <a:gd name="connsiteX376" fmla="*/ 4088588 w 6517785"/>
              <a:gd name="connsiteY376" fmla="*/ 338532 h 6858000"/>
              <a:gd name="connsiteX377" fmla="*/ 4114551 w 6517785"/>
              <a:gd name="connsiteY377" fmla="*/ 367629 h 6858000"/>
              <a:gd name="connsiteX378" fmla="*/ 4179013 w 6517785"/>
              <a:gd name="connsiteY378" fmla="*/ 383745 h 6858000"/>
              <a:gd name="connsiteX379" fmla="*/ 4260038 w 6517785"/>
              <a:gd name="connsiteY379" fmla="*/ 391355 h 6858000"/>
              <a:gd name="connsiteX380" fmla="*/ 4322261 w 6517785"/>
              <a:gd name="connsiteY380" fmla="*/ 421347 h 6858000"/>
              <a:gd name="connsiteX381" fmla="*/ 4404181 w 6517785"/>
              <a:gd name="connsiteY381" fmla="*/ 462531 h 6858000"/>
              <a:gd name="connsiteX382" fmla="*/ 4563097 w 6517785"/>
              <a:gd name="connsiteY382" fmla="*/ 514906 h 6858000"/>
              <a:gd name="connsiteX383" fmla="*/ 4658446 w 6517785"/>
              <a:gd name="connsiteY383" fmla="*/ 535498 h 6858000"/>
              <a:gd name="connsiteX384" fmla="*/ 4646808 w 6517785"/>
              <a:gd name="connsiteY384" fmla="*/ 566834 h 6858000"/>
              <a:gd name="connsiteX385" fmla="*/ 4602490 w 6517785"/>
              <a:gd name="connsiteY385" fmla="*/ 575339 h 6858000"/>
              <a:gd name="connsiteX386" fmla="*/ 4405077 w 6517785"/>
              <a:gd name="connsiteY386" fmla="*/ 498343 h 6858000"/>
              <a:gd name="connsiteX387" fmla="*/ 4298984 w 6517785"/>
              <a:gd name="connsiteY387" fmla="*/ 452683 h 6858000"/>
              <a:gd name="connsiteX388" fmla="*/ 4197367 w 6517785"/>
              <a:gd name="connsiteY388" fmla="*/ 436567 h 6858000"/>
              <a:gd name="connsiteX389" fmla="*/ 4051880 w 6517785"/>
              <a:gd name="connsiteY389" fmla="*/ 418661 h 6858000"/>
              <a:gd name="connsiteX390" fmla="*/ 4026812 w 6517785"/>
              <a:gd name="connsiteY390" fmla="*/ 427167 h 6858000"/>
              <a:gd name="connsiteX391" fmla="*/ 4074711 w 6517785"/>
              <a:gd name="connsiteY391" fmla="*/ 458950 h 6858000"/>
              <a:gd name="connsiteX392" fmla="*/ 4168717 w 6517785"/>
              <a:gd name="connsiteY392" fmla="*/ 479989 h 6858000"/>
              <a:gd name="connsiteX393" fmla="*/ 4308384 w 6517785"/>
              <a:gd name="connsiteY393" fmla="*/ 515801 h 6858000"/>
              <a:gd name="connsiteX394" fmla="*/ 4391200 w 6517785"/>
              <a:gd name="connsiteY394" fmla="*/ 551166 h 6858000"/>
              <a:gd name="connsiteX395" fmla="*/ 4440441 w 6517785"/>
              <a:gd name="connsiteY395" fmla="*/ 562357 h 6858000"/>
              <a:gd name="connsiteX396" fmla="*/ 4573393 w 6517785"/>
              <a:gd name="connsiteY396" fmla="*/ 629505 h 6858000"/>
              <a:gd name="connsiteX397" fmla="*/ 4651732 w 6517785"/>
              <a:gd name="connsiteY397" fmla="*/ 659049 h 6858000"/>
              <a:gd name="connsiteX398" fmla="*/ 4743948 w 6517785"/>
              <a:gd name="connsiteY398" fmla="*/ 695757 h 6858000"/>
              <a:gd name="connsiteX399" fmla="*/ 4920322 w 6517785"/>
              <a:gd name="connsiteY399" fmla="*/ 789316 h 6858000"/>
              <a:gd name="connsiteX400" fmla="*/ 5052826 w 6517785"/>
              <a:gd name="connsiteY400" fmla="*/ 794240 h 6858000"/>
              <a:gd name="connsiteX401" fmla="*/ 5119974 w 6517785"/>
              <a:gd name="connsiteY401" fmla="*/ 796478 h 6858000"/>
              <a:gd name="connsiteX402" fmla="*/ 5143252 w 6517785"/>
              <a:gd name="connsiteY402" fmla="*/ 826023 h 6858000"/>
              <a:gd name="connsiteX403" fmla="*/ 5126241 w 6517785"/>
              <a:gd name="connsiteY403" fmla="*/ 851091 h 6858000"/>
              <a:gd name="connsiteX404" fmla="*/ 5098487 w 6517785"/>
              <a:gd name="connsiteY404" fmla="*/ 869893 h 6858000"/>
              <a:gd name="connsiteX405" fmla="*/ 5197865 w 6517785"/>
              <a:gd name="connsiteY405" fmla="*/ 845720 h 6858000"/>
              <a:gd name="connsiteX406" fmla="*/ 5284262 w 6517785"/>
              <a:gd name="connsiteY406" fmla="*/ 904362 h 6858000"/>
              <a:gd name="connsiteX407" fmla="*/ 5298586 w 6517785"/>
              <a:gd name="connsiteY407" fmla="*/ 1007321 h 6858000"/>
              <a:gd name="connsiteX408" fmla="*/ 5360362 w 6517785"/>
              <a:gd name="connsiteY408" fmla="*/ 1003740 h 6858000"/>
              <a:gd name="connsiteX409" fmla="*/ 5488390 w 6517785"/>
              <a:gd name="connsiteY409" fmla="*/ 1083870 h 6858000"/>
              <a:gd name="connsiteX410" fmla="*/ 5509877 w 6517785"/>
              <a:gd name="connsiteY410" fmla="*/ 1098194 h 6858000"/>
              <a:gd name="connsiteX411" fmla="*/ 5528678 w 6517785"/>
              <a:gd name="connsiteY411" fmla="*/ 1143855 h 6858000"/>
              <a:gd name="connsiteX412" fmla="*/ 5548375 w 6517785"/>
              <a:gd name="connsiteY412" fmla="*/ 1168028 h 6858000"/>
              <a:gd name="connsiteX413" fmla="*/ 5611494 w 6517785"/>
              <a:gd name="connsiteY413" fmla="*/ 1169371 h 6858000"/>
              <a:gd name="connsiteX414" fmla="*/ 5608360 w 6517785"/>
              <a:gd name="connsiteY414" fmla="*/ 1241442 h 6858000"/>
              <a:gd name="connsiteX415" fmla="*/ 5629400 w 6517785"/>
              <a:gd name="connsiteY415" fmla="*/ 1243233 h 6858000"/>
              <a:gd name="connsiteX416" fmla="*/ 5623132 w 6517785"/>
              <a:gd name="connsiteY416" fmla="*/ 1287103 h 6858000"/>
              <a:gd name="connsiteX417" fmla="*/ 5632085 w 6517785"/>
              <a:gd name="connsiteY417" fmla="*/ 1289341 h 6858000"/>
              <a:gd name="connsiteX418" fmla="*/ 5683118 w 6517785"/>
              <a:gd name="connsiteY418" fmla="*/ 1270092 h 6858000"/>
              <a:gd name="connsiteX419" fmla="*/ 5748027 w 6517785"/>
              <a:gd name="connsiteY419" fmla="*/ 1331868 h 6858000"/>
              <a:gd name="connsiteX420" fmla="*/ 5730121 w 6517785"/>
              <a:gd name="connsiteY420" fmla="*/ 1372604 h 6858000"/>
              <a:gd name="connsiteX421" fmla="*/ 5783391 w 6517785"/>
              <a:gd name="connsiteY421" fmla="*/ 1378423 h 6858000"/>
              <a:gd name="connsiteX422" fmla="*/ 5783839 w 6517785"/>
              <a:gd name="connsiteY422" fmla="*/ 1387824 h 6858000"/>
              <a:gd name="connsiteX423" fmla="*/ 5752503 w 6517785"/>
              <a:gd name="connsiteY423" fmla="*/ 1399015 h 6858000"/>
              <a:gd name="connsiteX424" fmla="*/ 5774438 w 6517785"/>
              <a:gd name="connsiteY424" fmla="*/ 1413340 h 6858000"/>
              <a:gd name="connsiteX425" fmla="*/ 5861283 w 6517785"/>
              <a:gd name="connsiteY425" fmla="*/ 1463477 h 6858000"/>
              <a:gd name="connsiteX426" fmla="*/ 5884113 w 6517785"/>
              <a:gd name="connsiteY426" fmla="*/ 1507794 h 6858000"/>
              <a:gd name="connsiteX427" fmla="*/ 5939621 w 6517785"/>
              <a:gd name="connsiteY427" fmla="*/ 1601353 h 6858000"/>
              <a:gd name="connsiteX428" fmla="*/ 5954841 w 6517785"/>
              <a:gd name="connsiteY428" fmla="*/ 1615678 h 6858000"/>
              <a:gd name="connsiteX429" fmla="*/ 6010797 w 6517785"/>
              <a:gd name="connsiteY429" fmla="*/ 1690883 h 6858000"/>
              <a:gd name="connsiteX430" fmla="*/ 6041685 w 6517785"/>
              <a:gd name="connsiteY430" fmla="*/ 1730724 h 6858000"/>
              <a:gd name="connsiteX431" fmla="*/ 6052429 w 6517785"/>
              <a:gd name="connsiteY431" fmla="*/ 1741020 h 6858000"/>
              <a:gd name="connsiteX432" fmla="*/ 6101223 w 6517785"/>
              <a:gd name="connsiteY432" fmla="*/ 1834131 h 6858000"/>
              <a:gd name="connsiteX433" fmla="*/ 6089136 w 6517785"/>
              <a:gd name="connsiteY433" fmla="*/ 1884268 h 6858000"/>
              <a:gd name="connsiteX434" fmla="*/ 6192544 w 6517785"/>
              <a:gd name="connsiteY434" fmla="*/ 2020354 h 6858000"/>
              <a:gd name="connsiteX435" fmla="*/ 6158522 w 6517785"/>
              <a:gd name="connsiteY435" fmla="*/ 2082577 h 6858000"/>
              <a:gd name="connsiteX436" fmla="*/ 6130768 w 6517785"/>
              <a:gd name="connsiteY436" fmla="*/ 2105855 h 6858000"/>
              <a:gd name="connsiteX437" fmla="*/ 6193886 w 6517785"/>
              <a:gd name="connsiteY437" fmla="*/ 2156887 h 6858000"/>
              <a:gd name="connsiteX438" fmla="*/ 6180904 w 6517785"/>
              <a:gd name="connsiteY438" fmla="*/ 2224034 h 6858000"/>
              <a:gd name="connsiteX439" fmla="*/ 6210002 w 6517785"/>
              <a:gd name="connsiteY439" fmla="*/ 2294763 h 6858000"/>
              <a:gd name="connsiteX440" fmla="*/ 6214478 w 6517785"/>
              <a:gd name="connsiteY440" fmla="*/ 2322517 h 6858000"/>
              <a:gd name="connsiteX441" fmla="*/ 6272225 w 6517785"/>
              <a:gd name="connsiteY441" fmla="*/ 2375340 h 6858000"/>
              <a:gd name="connsiteX442" fmla="*/ 6246262 w 6517785"/>
              <a:gd name="connsiteY442" fmla="*/ 2456365 h 6858000"/>
              <a:gd name="connsiteX443" fmla="*/ 6299532 w 6517785"/>
              <a:gd name="connsiteY443" fmla="*/ 2514112 h 6858000"/>
              <a:gd name="connsiteX444" fmla="*/ 6330420 w 6517785"/>
              <a:gd name="connsiteY444" fmla="*/ 2610804 h 6858000"/>
              <a:gd name="connsiteX445" fmla="*/ 6366232 w 6517785"/>
              <a:gd name="connsiteY445" fmla="*/ 2664970 h 6858000"/>
              <a:gd name="connsiteX446" fmla="*/ 6372051 w 6517785"/>
              <a:gd name="connsiteY446" fmla="*/ 2719135 h 6858000"/>
              <a:gd name="connsiteX447" fmla="*/ 6375185 w 6517785"/>
              <a:gd name="connsiteY447" fmla="*/ 2795684 h 6858000"/>
              <a:gd name="connsiteX448" fmla="*/ 6394881 w 6517785"/>
              <a:gd name="connsiteY448" fmla="*/ 2870441 h 6858000"/>
              <a:gd name="connsiteX449" fmla="*/ 6446361 w 6517785"/>
              <a:gd name="connsiteY449" fmla="*/ 2916549 h 6858000"/>
              <a:gd name="connsiteX450" fmla="*/ 6414578 w 6517785"/>
              <a:gd name="connsiteY450" fmla="*/ 2940722 h 6858000"/>
              <a:gd name="connsiteX451" fmla="*/ 6432484 w 6517785"/>
              <a:gd name="connsiteY451" fmla="*/ 2965791 h 6858000"/>
              <a:gd name="connsiteX452" fmla="*/ 6423979 w 6517785"/>
              <a:gd name="connsiteY452" fmla="*/ 2964895 h 6858000"/>
              <a:gd name="connsiteX453" fmla="*/ 6416369 w 6517785"/>
              <a:gd name="connsiteY453" fmla="*/ 3029357 h 6858000"/>
              <a:gd name="connsiteX454" fmla="*/ 6458000 w 6517785"/>
              <a:gd name="connsiteY454" fmla="*/ 3065169 h 6858000"/>
              <a:gd name="connsiteX455" fmla="*/ 6428008 w 6517785"/>
              <a:gd name="connsiteY455" fmla="*/ 3088895 h 6858000"/>
              <a:gd name="connsiteX456" fmla="*/ 6423979 w 6517785"/>
              <a:gd name="connsiteY456" fmla="*/ 3135002 h 6858000"/>
              <a:gd name="connsiteX457" fmla="*/ 6473668 w 6517785"/>
              <a:gd name="connsiteY457" fmla="*/ 3201255 h 6858000"/>
              <a:gd name="connsiteX458" fmla="*/ 6504556 w 6517785"/>
              <a:gd name="connsiteY458" fmla="*/ 3179320 h 6858000"/>
              <a:gd name="connsiteX459" fmla="*/ 6522014 w 6517785"/>
              <a:gd name="connsiteY459" fmla="*/ 3217818 h 6858000"/>
              <a:gd name="connsiteX460" fmla="*/ 6436065 w 6517785"/>
              <a:gd name="connsiteY460" fmla="*/ 3229009 h 6858000"/>
              <a:gd name="connsiteX461" fmla="*/ 6450838 w 6517785"/>
              <a:gd name="connsiteY461" fmla="*/ 3288994 h 6858000"/>
              <a:gd name="connsiteX462" fmla="*/ 6517538 w 6517785"/>
              <a:gd name="connsiteY462" fmla="*/ 3278251 h 6858000"/>
              <a:gd name="connsiteX463" fmla="*/ 6506794 w 6517785"/>
              <a:gd name="connsiteY463" fmla="*/ 3401354 h 6858000"/>
              <a:gd name="connsiteX464" fmla="*/ 6513956 w 6517785"/>
              <a:gd name="connsiteY464" fmla="*/ 3438957 h 6858000"/>
              <a:gd name="connsiteX465" fmla="*/ 6476802 w 6517785"/>
              <a:gd name="connsiteY465" fmla="*/ 3513714 h 6858000"/>
              <a:gd name="connsiteX466" fmla="*/ 6437408 w 6517785"/>
              <a:gd name="connsiteY466" fmla="*/ 3581310 h 6858000"/>
              <a:gd name="connsiteX467" fmla="*/ 6471877 w 6517785"/>
              <a:gd name="connsiteY467" fmla="*/ 3595635 h 6858000"/>
              <a:gd name="connsiteX468" fmla="*/ 6504556 w 6517785"/>
              <a:gd name="connsiteY468" fmla="*/ 3594739 h 6858000"/>
              <a:gd name="connsiteX469" fmla="*/ 6510375 w 6517785"/>
              <a:gd name="connsiteY469" fmla="*/ 3619808 h 6858000"/>
              <a:gd name="connsiteX470" fmla="*/ 6476353 w 6517785"/>
              <a:gd name="connsiteY470" fmla="*/ 3635923 h 6858000"/>
              <a:gd name="connsiteX471" fmla="*/ 6444123 w 6517785"/>
              <a:gd name="connsiteY471" fmla="*/ 3634580 h 6858000"/>
              <a:gd name="connsiteX472" fmla="*/ 6448152 w 6517785"/>
              <a:gd name="connsiteY472" fmla="*/ 3740673 h 6858000"/>
              <a:gd name="connsiteX473" fmla="*/ 6455762 w 6517785"/>
              <a:gd name="connsiteY473" fmla="*/ 3719633 h 6858000"/>
              <a:gd name="connsiteX474" fmla="*/ 6475011 w 6517785"/>
              <a:gd name="connsiteY474" fmla="*/ 3715605 h 6858000"/>
              <a:gd name="connsiteX475" fmla="*/ 6492469 w 6517785"/>
              <a:gd name="connsiteY475" fmla="*/ 3733063 h 6858000"/>
              <a:gd name="connsiteX476" fmla="*/ 6482173 w 6517785"/>
              <a:gd name="connsiteY476" fmla="*/ 3749626 h 6858000"/>
              <a:gd name="connsiteX477" fmla="*/ 6441437 w 6517785"/>
              <a:gd name="connsiteY477" fmla="*/ 3763951 h 6858000"/>
              <a:gd name="connsiteX478" fmla="*/ 6408311 w 6517785"/>
              <a:gd name="connsiteY478" fmla="*/ 3854376 h 6858000"/>
              <a:gd name="connsiteX479" fmla="*/ 6444123 w 6517785"/>
              <a:gd name="connsiteY479" fmla="*/ 3885712 h 6858000"/>
              <a:gd name="connsiteX480" fmla="*/ 6478144 w 6517785"/>
              <a:gd name="connsiteY480" fmla="*/ 3917495 h 6858000"/>
              <a:gd name="connsiteX481" fmla="*/ 6425322 w 6517785"/>
              <a:gd name="connsiteY481" fmla="*/ 3950621 h 6858000"/>
              <a:gd name="connsiteX482" fmla="*/ 6410102 w 6517785"/>
              <a:gd name="connsiteY482" fmla="*/ 3938982 h 6858000"/>
              <a:gd name="connsiteX483" fmla="*/ 6379214 w 6517785"/>
              <a:gd name="connsiteY483" fmla="*/ 4059848 h 6858000"/>
              <a:gd name="connsiteX484" fmla="*/ 6399805 w 6517785"/>
              <a:gd name="connsiteY484" fmla="*/ 4082230 h 6858000"/>
              <a:gd name="connsiteX485" fmla="*/ 6415921 w 6517785"/>
              <a:gd name="connsiteY485" fmla="*/ 4119385 h 6858000"/>
              <a:gd name="connsiteX486" fmla="*/ 6402491 w 6517785"/>
              <a:gd name="connsiteY486" fmla="*/ 4164150 h 6858000"/>
              <a:gd name="connsiteX487" fmla="*/ 6387272 w 6517785"/>
              <a:gd name="connsiteY487" fmla="*/ 4188323 h 6858000"/>
              <a:gd name="connsiteX488" fmla="*/ 6387272 w 6517785"/>
              <a:gd name="connsiteY488" fmla="*/ 4120280 h 6858000"/>
              <a:gd name="connsiteX489" fmla="*/ 6363098 w 6517785"/>
              <a:gd name="connsiteY489" fmla="*/ 4255023 h 6858000"/>
              <a:gd name="connsiteX490" fmla="*/ 6327734 w 6517785"/>
              <a:gd name="connsiteY490" fmla="*/ 4282778 h 6858000"/>
              <a:gd name="connsiteX491" fmla="*/ 6368022 w 6517785"/>
              <a:gd name="connsiteY491" fmla="*/ 4306055 h 6858000"/>
              <a:gd name="connsiteX492" fmla="*/ 6341611 w 6517785"/>
              <a:gd name="connsiteY492" fmla="*/ 4322171 h 6858000"/>
              <a:gd name="connsiteX493" fmla="*/ 6368917 w 6517785"/>
              <a:gd name="connsiteY493" fmla="*/ 4367383 h 6858000"/>
              <a:gd name="connsiteX494" fmla="*/ 6337582 w 6517785"/>
              <a:gd name="connsiteY494" fmla="*/ 4409463 h 6858000"/>
              <a:gd name="connsiteX495" fmla="*/ 6278940 w 6517785"/>
              <a:gd name="connsiteY495" fmla="*/ 4418416 h 6858000"/>
              <a:gd name="connsiteX496" fmla="*/ 6336687 w 6517785"/>
              <a:gd name="connsiteY496" fmla="*/ 4454228 h 6858000"/>
              <a:gd name="connsiteX497" fmla="*/ 6286550 w 6517785"/>
              <a:gd name="connsiteY497" fmla="*/ 4496754 h 6858000"/>
              <a:gd name="connsiteX498" fmla="*/ 6275359 w 6517785"/>
              <a:gd name="connsiteY498" fmla="*/ 4545548 h 6858000"/>
              <a:gd name="connsiteX499" fmla="*/ 6292369 w 6517785"/>
              <a:gd name="connsiteY499" fmla="*/ 4562559 h 6858000"/>
              <a:gd name="connsiteX500" fmla="*/ 6253424 w 6517785"/>
              <a:gd name="connsiteY500" fmla="*/ 4610010 h 6858000"/>
              <a:gd name="connsiteX501" fmla="*/ 6207763 w 6517785"/>
              <a:gd name="connsiteY501" fmla="*/ 4606876 h 6858000"/>
              <a:gd name="connsiteX502" fmla="*/ 6203287 w 6517785"/>
              <a:gd name="connsiteY502" fmla="*/ 4624782 h 6858000"/>
              <a:gd name="connsiteX503" fmla="*/ 6239547 w 6517785"/>
              <a:gd name="connsiteY503" fmla="*/ 4635974 h 6858000"/>
              <a:gd name="connsiteX504" fmla="*/ 6243575 w 6517785"/>
              <a:gd name="connsiteY504" fmla="*/ 4661937 h 6858000"/>
              <a:gd name="connsiteX505" fmla="*/ 6227908 w 6517785"/>
              <a:gd name="connsiteY505" fmla="*/ 4738485 h 6858000"/>
              <a:gd name="connsiteX506" fmla="*/ 6197468 w 6517785"/>
              <a:gd name="connsiteY506" fmla="*/ 4790413 h 6858000"/>
              <a:gd name="connsiteX507" fmla="*/ 6154493 w 6517785"/>
              <a:gd name="connsiteY507" fmla="*/ 4879495 h 6858000"/>
              <a:gd name="connsiteX508" fmla="*/ 6119577 w 6517785"/>
              <a:gd name="connsiteY508" fmla="*/ 4927841 h 6858000"/>
              <a:gd name="connsiteX509" fmla="*/ 6045267 w 6517785"/>
              <a:gd name="connsiteY509" fmla="*/ 5035277 h 6858000"/>
              <a:gd name="connsiteX510" fmla="*/ 6023332 w 6517785"/>
              <a:gd name="connsiteY510" fmla="*/ 5047364 h 6858000"/>
              <a:gd name="connsiteX511" fmla="*/ 6001397 w 6517785"/>
              <a:gd name="connsiteY511" fmla="*/ 5086310 h 6858000"/>
              <a:gd name="connsiteX512" fmla="*/ 5992444 w 6517785"/>
              <a:gd name="connsiteY512" fmla="*/ 5114959 h 6858000"/>
              <a:gd name="connsiteX513" fmla="*/ 5964242 w 6517785"/>
              <a:gd name="connsiteY513" fmla="*/ 5113616 h 6858000"/>
              <a:gd name="connsiteX514" fmla="*/ 5917686 w 6517785"/>
              <a:gd name="connsiteY514" fmla="*/ 5115854 h 6858000"/>
              <a:gd name="connsiteX515" fmla="*/ 5923954 w 6517785"/>
              <a:gd name="connsiteY515" fmla="*/ 5193746 h 6858000"/>
              <a:gd name="connsiteX516" fmla="*/ 5910972 w 6517785"/>
              <a:gd name="connsiteY516" fmla="*/ 5214785 h 6858000"/>
              <a:gd name="connsiteX517" fmla="*/ 5840690 w 6517785"/>
              <a:gd name="connsiteY517" fmla="*/ 5319535 h 6858000"/>
              <a:gd name="connsiteX518" fmla="*/ 5805774 w 6517785"/>
              <a:gd name="connsiteY518" fmla="*/ 5333412 h 6858000"/>
              <a:gd name="connsiteX519" fmla="*/ 5789659 w 6517785"/>
              <a:gd name="connsiteY519" fmla="*/ 5388473 h 6858000"/>
              <a:gd name="connsiteX520" fmla="*/ 5771305 w 6517785"/>
              <a:gd name="connsiteY520" fmla="*/ 5386683 h 6858000"/>
              <a:gd name="connsiteX521" fmla="*/ 5767276 w 6517785"/>
              <a:gd name="connsiteY521" fmla="*/ 5338784 h 6858000"/>
              <a:gd name="connsiteX522" fmla="*/ 5752951 w 6517785"/>
              <a:gd name="connsiteY522" fmla="*/ 5387578 h 6858000"/>
              <a:gd name="connsiteX523" fmla="*/ 5741760 w 6517785"/>
              <a:gd name="connsiteY523" fmla="*/ 5433686 h 6858000"/>
              <a:gd name="connsiteX524" fmla="*/ 5685356 w 6517785"/>
              <a:gd name="connsiteY524" fmla="*/ 5418018 h 6858000"/>
              <a:gd name="connsiteX525" fmla="*/ 5672374 w 6517785"/>
              <a:gd name="connsiteY525" fmla="*/ 5480689 h 6858000"/>
              <a:gd name="connsiteX526" fmla="*/ 5642829 w 6517785"/>
              <a:gd name="connsiteY526" fmla="*/ 5550970 h 6858000"/>
              <a:gd name="connsiteX527" fmla="*/ 5592693 w 6517785"/>
              <a:gd name="connsiteY527" fmla="*/ 5518740 h 6858000"/>
              <a:gd name="connsiteX528" fmla="*/ 5547928 w 6517785"/>
              <a:gd name="connsiteY528" fmla="*/ 5591707 h 6858000"/>
              <a:gd name="connsiteX529" fmla="*/ 5542108 w 6517785"/>
              <a:gd name="connsiteY529" fmla="*/ 5626176 h 6858000"/>
              <a:gd name="connsiteX530" fmla="*/ 5500029 w 6517785"/>
              <a:gd name="connsiteY530" fmla="*/ 5659749 h 6858000"/>
              <a:gd name="connsiteX531" fmla="*/ 5458845 w 6517785"/>
              <a:gd name="connsiteY531" fmla="*/ 5652140 h 6858000"/>
              <a:gd name="connsiteX532" fmla="*/ 5404680 w 6517785"/>
              <a:gd name="connsiteY532" fmla="*/ 5700038 h 6858000"/>
              <a:gd name="connsiteX533" fmla="*/ 5416318 w 6517785"/>
              <a:gd name="connsiteY533" fmla="*/ 5718391 h 6858000"/>
              <a:gd name="connsiteX534" fmla="*/ 5441387 w 6517785"/>
              <a:gd name="connsiteY534" fmla="*/ 5720630 h 6858000"/>
              <a:gd name="connsiteX535" fmla="*/ 5458845 w 6517785"/>
              <a:gd name="connsiteY535" fmla="*/ 5744355 h 6858000"/>
              <a:gd name="connsiteX536" fmla="*/ 5397069 w 6517785"/>
              <a:gd name="connsiteY536" fmla="*/ 5781510 h 6858000"/>
              <a:gd name="connsiteX537" fmla="*/ 5354542 w 6517785"/>
              <a:gd name="connsiteY537" fmla="*/ 5767185 h 6858000"/>
              <a:gd name="connsiteX538" fmla="*/ 5330369 w 6517785"/>
              <a:gd name="connsiteY538" fmla="*/ 5795835 h 6858000"/>
              <a:gd name="connsiteX539" fmla="*/ 5275756 w 6517785"/>
              <a:gd name="connsiteY539" fmla="*/ 5880889 h 6858000"/>
              <a:gd name="connsiteX540" fmla="*/ 5250688 w 6517785"/>
              <a:gd name="connsiteY540" fmla="*/ 5858059 h 6858000"/>
              <a:gd name="connsiteX541" fmla="*/ 5164739 w 6517785"/>
              <a:gd name="connsiteY541" fmla="*/ 5910433 h 6858000"/>
              <a:gd name="connsiteX542" fmla="*/ 5204580 w 6517785"/>
              <a:gd name="connsiteY542" fmla="*/ 5922968 h 6858000"/>
              <a:gd name="connsiteX543" fmla="*/ 5162500 w 6517785"/>
              <a:gd name="connsiteY543" fmla="*/ 5939531 h 6858000"/>
              <a:gd name="connsiteX544" fmla="*/ 5106097 w 6517785"/>
              <a:gd name="connsiteY544" fmla="*/ 5976238 h 6858000"/>
              <a:gd name="connsiteX545" fmla="*/ 5072523 w 6517785"/>
              <a:gd name="connsiteY545" fmla="*/ 6012945 h 6858000"/>
              <a:gd name="connsiteX546" fmla="*/ 5036263 w 6517785"/>
              <a:gd name="connsiteY546" fmla="*/ 6043833 h 6858000"/>
              <a:gd name="connsiteX547" fmla="*/ 4979412 w 6517785"/>
              <a:gd name="connsiteY547" fmla="*/ 6101580 h 6858000"/>
              <a:gd name="connsiteX548" fmla="*/ 4931961 w 6517785"/>
              <a:gd name="connsiteY548" fmla="*/ 6134706 h 6858000"/>
              <a:gd name="connsiteX549" fmla="*/ 4906445 w 6517785"/>
              <a:gd name="connsiteY549" fmla="*/ 6141868 h 6858000"/>
              <a:gd name="connsiteX550" fmla="*/ 4865261 w 6517785"/>
              <a:gd name="connsiteY550" fmla="*/ 6162908 h 6858000"/>
              <a:gd name="connsiteX551" fmla="*/ 4729175 w 6517785"/>
              <a:gd name="connsiteY551" fmla="*/ 6265420 h 6858000"/>
              <a:gd name="connsiteX552" fmla="*/ 4622634 w 6517785"/>
              <a:gd name="connsiteY552" fmla="*/ 6297203 h 6858000"/>
              <a:gd name="connsiteX553" fmla="*/ 4612786 w 6517785"/>
              <a:gd name="connsiteY553" fmla="*/ 6301232 h 6858000"/>
              <a:gd name="connsiteX554" fmla="*/ 4530866 w 6517785"/>
              <a:gd name="connsiteY554" fmla="*/ 6332568 h 6858000"/>
              <a:gd name="connsiteX555" fmla="*/ 4478044 w 6517785"/>
              <a:gd name="connsiteY555" fmla="*/ 6356740 h 6858000"/>
              <a:gd name="connsiteX556" fmla="*/ 4331662 w 6517785"/>
              <a:gd name="connsiteY556" fmla="*/ 6414040 h 6858000"/>
              <a:gd name="connsiteX557" fmla="*/ 4312413 w 6517785"/>
              <a:gd name="connsiteY557" fmla="*/ 6424336 h 6858000"/>
              <a:gd name="connsiteX558" fmla="*/ 4144992 w 6517785"/>
              <a:gd name="connsiteY558" fmla="*/ 6476711 h 6858000"/>
              <a:gd name="connsiteX559" fmla="*/ 4130219 w 6517785"/>
              <a:gd name="connsiteY559" fmla="*/ 6478502 h 6858000"/>
              <a:gd name="connsiteX560" fmla="*/ 4018307 w 6517785"/>
              <a:gd name="connsiteY560" fmla="*/ 6534905 h 6858000"/>
              <a:gd name="connsiteX561" fmla="*/ 4135591 w 6517785"/>
              <a:gd name="connsiteY561" fmla="*/ 6542963 h 6858000"/>
              <a:gd name="connsiteX562" fmla="*/ 4164241 w 6517785"/>
              <a:gd name="connsiteY562" fmla="*/ 6542515 h 6858000"/>
              <a:gd name="connsiteX563" fmla="*/ 4296298 w 6517785"/>
              <a:gd name="connsiteY563" fmla="*/ 6517447 h 6858000"/>
              <a:gd name="connsiteX564" fmla="*/ 4411791 w 6517785"/>
              <a:gd name="connsiteY564" fmla="*/ 6493274 h 6858000"/>
              <a:gd name="connsiteX565" fmla="*/ 4417163 w 6517785"/>
              <a:gd name="connsiteY565" fmla="*/ 6505808 h 6858000"/>
              <a:gd name="connsiteX566" fmla="*/ 4461928 w 6517785"/>
              <a:gd name="connsiteY566" fmla="*/ 6452090 h 6858000"/>
              <a:gd name="connsiteX567" fmla="*/ 4512065 w 6517785"/>
              <a:gd name="connsiteY567" fmla="*/ 6434632 h 6858000"/>
              <a:gd name="connsiteX568" fmla="*/ 4602043 w 6517785"/>
              <a:gd name="connsiteY568" fmla="*/ 6418964 h 6858000"/>
              <a:gd name="connsiteX569" fmla="*/ 4653970 w 6517785"/>
              <a:gd name="connsiteY569" fmla="*/ 6406430 h 6858000"/>
              <a:gd name="connsiteX570" fmla="*/ 4653075 w 6517785"/>
              <a:gd name="connsiteY570" fmla="*/ 6391657 h 6858000"/>
              <a:gd name="connsiteX571" fmla="*/ 4708584 w 6517785"/>
              <a:gd name="connsiteY571" fmla="*/ 6356740 h 6858000"/>
              <a:gd name="connsiteX572" fmla="*/ 4726937 w 6517785"/>
              <a:gd name="connsiteY572" fmla="*/ 6347340 h 6858000"/>
              <a:gd name="connsiteX573" fmla="*/ 4802590 w 6517785"/>
              <a:gd name="connsiteY573" fmla="*/ 6325853 h 6858000"/>
              <a:gd name="connsiteX574" fmla="*/ 4881376 w 6517785"/>
              <a:gd name="connsiteY574" fmla="*/ 6300784 h 6858000"/>
              <a:gd name="connsiteX575" fmla="*/ 4932856 w 6517785"/>
              <a:gd name="connsiteY575" fmla="*/ 6273030 h 6858000"/>
              <a:gd name="connsiteX576" fmla="*/ 5005375 w 6517785"/>
              <a:gd name="connsiteY576" fmla="*/ 6240799 h 6858000"/>
              <a:gd name="connsiteX577" fmla="*/ 5053274 w 6517785"/>
              <a:gd name="connsiteY577" fmla="*/ 6218417 h 6858000"/>
              <a:gd name="connsiteX578" fmla="*/ 5131613 w 6517785"/>
              <a:gd name="connsiteY578" fmla="*/ 6162908 h 6858000"/>
              <a:gd name="connsiteX579" fmla="*/ 5248450 w 6517785"/>
              <a:gd name="connsiteY579" fmla="*/ 6086808 h 6858000"/>
              <a:gd name="connsiteX580" fmla="*/ 5331712 w 6517785"/>
              <a:gd name="connsiteY580" fmla="*/ 6027270 h 6858000"/>
              <a:gd name="connsiteX581" fmla="*/ 5441387 w 6517785"/>
              <a:gd name="connsiteY581" fmla="*/ 5902375 h 6858000"/>
              <a:gd name="connsiteX582" fmla="*/ 5486152 w 6517785"/>
              <a:gd name="connsiteY582" fmla="*/ 5888946 h 6858000"/>
              <a:gd name="connsiteX583" fmla="*/ 5534946 w 6517785"/>
              <a:gd name="connsiteY583" fmla="*/ 5855820 h 6858000"/>
              <a:gd name="connsiteX584" fmla="*/ 5546584 w 6517785"/>
              <a:gd name="connsiteY584" fmla="*/ 5838809 h 6858000"/>
              <a:gd name="connsiteX585" fmla="*/ 5628952 w 6517785"/>
              <a:gd name="connsiteY585" fmla="*/ 5752413 h 6858000"/>
              <a:gd name="connsiteX586" fmla="*/ 5723854 w 6517785"/>
              <a:gd name="connsiteY586" fmla="*/ 5788225 h 6858000"/>
              <a:gd name="connsiteX587" fmla="*/ 5721168 w 6517785"/>
              <a:gd name="connsiteY587" fmla="*/ 5801654 h 6858000"/>
              <a:gd name="connsiteX588" fmla="*/ 5598959 w 6517785"/>
              <a:gd name="connsiteY588" fmla="*/ 5836124 h 6858000"/>
              <a:gd name="connsiteX589" fmla="*/ 5599855 w 6517785"/>
              <a:gd name="connsiteY589" fmla="*/ 5844629 h 6858000"/>
              <a:gd name="connsiteX590" fmla="*/ 5660735 w 6517785"/>
              <a:gd name="connsiteY590" fmla="*/ 5871488 h 6858000"/>
              <a:gd name="connsiteX591" fmla="*/ 5530917 w 6517785"/>
              <a:gd name="connsiteY591" fmla="*/ 5962808 h 6858000"/>
              <a:gd name="connsiteX592" fmla="*/ 5443625 w 6517785"/>
              <a:gd name="connsiteY592" fmla="*/ 5973104 h 6858000"/>
              <a:gd name="connsiteX593" fmla="*/ 5476304 w 6517785"/>
              <a:gd name="connsiteY593" fmla="*/ 6012945 h 6858000"/>
              <a:gd name="connsiteX594" fmla="*/ 5443177 w 6517785"/>
              <a:gd name="connsiteY594" fmla="*/ 6036671 h 6858000"/>
              <a:gd name="connsiteX595" fmla="*/ 5376925 w 6517785"/>
              <a:gd name="connsiteY595" fmla="*/ 6048757 h 6858000"/>
              <a:gd name="connsiteX596" fmla="*/ 5331265 w 6517785"/>
              <a:gd name="connsiteY596" fmla="*/ 6089046 h 6858000"/>
              <a:gd name="connsiteX597" fmla="*/ 5305301 w 6517785"/>
              <a:gd name="connsiteY597" fmla="*/ 6126201 h 6858000"/>
              <a:gd name="connsiteX598" fmla="*/ 5296348 w 6517785"/>
              <a:gd name="connsiteY598" fmla="*/ 6130230 h 6858000"/>
              <a:gd name="connsiteX599" fmla="*/ 5221591 w 6517785"/>
              <a:gd name="connsiteY599" fmla="*/ 6173204 h 6858000"/>
              <a:gd name="connsiteX600" fmla="*/ 5197417 w 6517785"/>
              <a:gd name="connsiteY600" fmla="*/ 6238561 h 6858000"/>
              <a:gd name="connsiteX601" fmla="*/ 5136985 w 6517785"/>
              <a:gd name="connsiteY601" fmla="*/ 6243038 h 6858000"/>
              <a:gd name="connsiteX602" fmla="*/ 5146833 w 6517785"/>
              <a:gd name="connsiteY602" fmla="*/ 6213492 h 6858000"/>
              <a:gd name="connsiteX603" fmla="*/ 5124450 w 6517785"/>
              <a:gd name="connsiteY603" fmla="*/ 6220207 h 6858000"/>
              <a:gd name="connsiteX604" fmla="*/ 5061332 w 6517785"/>
              <a:gd name="connsiteY604" fmla="*/ 6299441 h 6858000"/>
              <a:gd name="connsiteX605" fmla="*/ 4965087 w 6517785"/>
              <a:gd name="connsiteY605" fmla="*/ 6367484 h 6858000"/>
              <a:gd name="connsiteX606" fmla="*/ 4945390 w 6517785"/>
              <a:gd name="connsiteY606" fmla="*/ 6380466 h 6858000"/>
              <a:gd name="connsiteX607" fmla="*/ 4947628 w 6517785"/>
              <a:gd name="connsiteY607" fmla="*/ 6389419 h 6858000"/>
              <a:gd name="connsiteX608" fmla="*/ 5003585 w 6517785"/>
              <a:gd name="connsiteY608" fmla="*/ 6381809 h 6858000"/>
              <a:gd name="connsiteX609" fmla="*/ 4928380 w 6517785"/>
              <a:gd name="connsiteY609" fmla="*/ 6401953 h 6858000"/>
              <a:gd name="connsiteX610" fmla="*/ 4886748 w 6517785"/>
              <a:gd name="connsiteY610" fmla="*/ 6402401 h 6858000"/>
              <a:gd name="connsiteX611" fmla="*/ 4902416 w 6517785"/>
              <a:gd name="connsiteY611" fmla="*/ 6417173 h 6858000"/>
              <a:gd name="connsiteX612" fmla="*/ 4900178 w 6517785"/>
              <a:gd name="connsiteY612" fmla="*/ 6453433 h 6858000"/>
              <a:gd name="connsiteX613" fmla="*/ 4828554 w 6517785"/>
              <a:gd name="connsiteY613" fmla="*/ 6493722 h 6858000"/>
              <a:gd name="connsiteX614" fmla="*/ 4725594 w 6517785"/>
              <a:gd name="connsiteY614" fmla="*/ 6560421 h 6858000"/>
              <a:gd name="connsiteX615" fmla="*/ 4662028 w 6517785"/>
              <a:gd name="connsiteY615" fmla="*/ 6572956 h 6858000"/>
              <a:gd name="connsiteX616" fmla="*/ 4596671 w 6517785"/>
              <a:gd name="connsiteY616" fmla="*/ 6589071 h 6858000"/>
              <a:gd name="connsiteX617" fmla="*/ 4528628 w 6517785"/>
              <a:gd name="connsiteY617" fmla="*/ 6621750 h 6858000"/>
              <a:gd name="connsiteX618" fmla="*/ 4520123 w 6517785"/>
              <a:gd name="connsiteY618" fmla="*/ 6628464 h 6858000"/>
              <a:gd name="connsiteX619" fmla="*/ 4393438 w 6517785"/>
              <a:gd name="connsiteY619" fmla="*/ 6656666 h 6858000"/>
              <a:gd name="connsiteX620" fmla="*/ 4327633 w 6517785"/>
              <a:gd name="connsiteY620" fmla="*/ 6688897 h 6858000"/>
              <a:gd name="connsiteX621" fmla="*/ 4264067 w 6517785"/>
              <a:gd name="connsiteY621" fmla="*/ 6713070 h 6858000"/>
              <a:gd name="connsiteX622" fmla="*/ 4166031 w 6517785"/>
              <a:gd name="connsiteY622" fmla="*/ 6739929 h 6858000"/>
              <a:gd name="connsiteX623" fmla="*/ 4159764 w 6517785"/>
              <a:gd name="connsiteY623" fmla="*/ 6742168 h 6858000"/>
              <a:gd name="connsiteX624" fmla="*/ 4141858 w 6517785"/>
              <a:gd name="connsiteY624" fmla="*/ 6796781 h 6858000"/>
              <a:gd name="connsiteX625" fmla="*/ 4101570 w 6517785"/>
              <a:gd name="connsiteY625" fmla="*/ 6767236 h 6858000"/>
              <a:gd name="connsiteX626" fmla="*/ 4105598 w 6517785"/>
              <a:gd name="connsiteY626" fmla="*/ 6775741 h 6858000"/>
              <a:gd name="connsiteX627" fmla="*/ 4036213 w 6517785"/>
              <a:gd name="connsiteY627" fmla="*/ 6797676 h 6858000"/>
              <a:gd name="connsiteX628" fmla="*/ 3867449 w 6517785"/>
              <a:gd name="connsiteY628" fmla="*/ 6847813 h 6858000"/>
              <a:gd name="connsiteX629" fmla="*/ 3758670 w 6517785"/>
              <a:gd name="connsiteY629" fmla="*/ 6830802 h 6858000"/>
              <a:gd name="connsiteX630" fmla="*/ 3702266 w 6517785"/>
              <a:gd name="connsiteY630" fmla="*/ 6801705 h 6858000"/>
              <a:gd name="connsiteX631" fmla="*/ 3544245 w 6517785"/>
              <a:gd name="connsiteY631" fmla="*/ 6748882 h 6858000"/>
              <a:gd name="connsiteX632" fmla="*/ 3578715 w 6517785"/>
              <a:gd name="connsiteY632" fmla="*/ 6703669 h 6858000"/>
              <a:gd name="connsiteX633" fmla="*/ 3521415 w 6517785"/>
              <a:gd name="connsiteY633" fmla="*/ 6675020 h 6858000"/>
              <a:gd name="connsiteX634" fmla="*/ 3456506 w 6517785"/>
              <a:gd name="connsiteY634" fmla="*/ 6709041 h 6858000"/>
              <a:gd name="connsiteX635" fmla="*/ 3482470 w 6517785"/>
              <a:gd name="connsiteY635" fmla="*/ 6733215 h 6858000"/>
              <a:gd name="connsiteX636" fmla="*/ 3532606 w 6517785"/>
              <a:gd name="connsiteY636" fmla="*/ 6746196 h 6858000"/>
              <a:gd name="connsiteX637" fmla="*/ 3324002 w 6517785"/>
              <a:gd name="connsiteY637" fmla="*/ 6715309 h 6858000"/>
              <a:gd name="connsiteX638" fmla="*/ 3312810 w 6517785"/>
              <a:gd name="connsiteY638" fmla="*/ 6774398 h 6858000"/>
              <a:gd name="connsiteX639" fmla="*/ 3315049 w 6517785"/>
              <a:gd name="connsiteY639" fmla="*/ 6717994 h 6858000"/>
              <a:gd name="connsiteX640" fmla="*/ 3259092 w 6517785"/>
              <a:gd name="connsiteY640" fmla="*/ 6705460 h 6858000"/>
              <a:gd name="connsiteX641" fmla="*/ 3221490 w 6517785"/>
              <a:gd name="connsiteY641" fmla="*/ 6709489 h 6858000"/>
              <a:gd name="connsiteX642" fmla="*/ 3235814 w 6517785"/>
              <a:gd name="connsiteY642" fmla="*/ 6754701 h 6858000"/>
              <a:gd name="connsiteX643" fmla="*/ 3171353 w 6517785"/>
              <a:gd name="connsiteY643" fmla="*/ 6754701 h 6858000"/>
              <a:gd name="connsiteX644" fmla="*/ 3022733 w 6517785"/>
              <a:gd name="connsiteY644" fmla="*/ 6744406 h 6858000"/>
              <a:gd name="connsiteX645" fmla="*/ 2848597 w 6517785"/>
              <a:gd name="connsiteY645" fmla="*/ 6730976 h 6858000"/>
              <a:gd name="connsiteX646" fmla="*/ 2724598 w 6517785"/>
              <a:gd name="connsiteY646" fmla="*/ 6692478 h 6858000"/>
              <a:gd name="connsiteX647" fmla="*/ 2725941 w 6517785"/>
              <a:gd name="connsiteY647" fmla="*/ 6677706 h 6858000"/>
              <a:gd name="connsiteX648" fmla="*/ 2685653 w 6517785"/>
              <a:gd name="connsiteY648" fmla="*/ 6643236 h 6858000"/>
              <a:gd name="connsiteX649" fmla="*/ 2562101 w 6517785"/>
              <a:gd name="connsiteY649" fmla="*/ 6657562 h 6858000"/>
              <a:gd name="connsiteX650" fmla="*/ 2320818 w 6517785"/>
              <a:gd name="connsiteY650" fmla="*/ 6578775 h 6858000"/>
              <a:gd name="connsiteX651" fmla="*/ 2315893 w 6517785"/>
              <a:gd name="connsiteY651" fmla="*/ 6567136 h 6858000"/>
              <a:gd name="connsiteX652" fmla="*/ 2351258 w 6517785"/>
              <a:gd name="connsiteY652" fmla="*/ 6552811 h 6858000"/>
              <a:gd name="connsiteX653" fmla="*/ 2365135 w 6517785"/>
              <a:gd name="connsiteY653" fmla="*/ 6497303 h 6858000"/>
              <a:gd name="connsiteX654" fmla="*/ 2296197 w 6517785"/>
              <a:gd name="connsiteY654" fmla="*/ 6512970 h 6858000"/>
              <a:gd name="connsiteX655" fmla="*/ 2219201 w 6517785"/>
              <a:gd name="connsiteY655" fmla="*/ 6503570 h 6858000"/>
              <a:gd name="connsiteX656" fmla="*/ 2179808 w 6517785"/>
              <a:gd name="connsiteY656" fmla="*/ 6460596 h 6858000"/>
              <a:gd name="connsiteX657" fmla="*/ 2219649 w 6517785"/>
              <a:gd name="connsiteY657" fmla="*/ 6478949 h 6858000"/>
              <a:gd name="connsiteX658" fmla="*/ 2283663 w 6517785"/>
              <a:gd name="connsiteY658" fmla="*/ 6479397 h 6858000"/>
              <a:gd name="connsiteX659" fmla="*/ 2220096 w 6517785"/>
              <a:gd name="connsiteY659" fmla="*/ 6457462 h 6858000"/>
              <a:gd name="connsiteX660" fmla="*/ 2180703 w 6517785"/>
              <a:gd name="connsiteY660" fmla="*/ 6458805 h 6858000"/>
              <a:gd name="connsiteX661" fmla="*/ 663169 w 6517785"/>
              <a:gd name="connsiteY661" fmla="*/ 4888000 h 6858000"/>
              <a:gd name="connsiteX662" fmla="*/ 638548 w 6517785"/>
              <a:gd name="connsiteY662" fmla="*/ 4838759 h 6858000"/>
              <a:gd name="connsiteX663" fmla="*/ 597812 w 6517785"/>
              <a:gd name="connsiteY663" fmla="*/ 4738485 h 6858000"/>
              <a:gd name="connsiteX664" fmla="*/ 598708 w 6517785"/>
              <a:gd name="connsiteY664" fmla="*/ 4722370 h 6858000"/>
              <a:gd name="connsiteX665" fmla="*/ 573192 w 6517785"/>
              <a:gd name="connsiteY665" fmla="*/ 4692825 h 6858000"/>
              <a:gd name="connsiteX666" fmla="*/ 556629 w 6517785"/>
              <a:gd name="connsiteY666" fmla="*/ 4700435 h 6858000"/>
              <a:gd name="connsiteX667" fmla="*/ 560657 w 6517785"/>
              <a:gd name="connsiteY667" fmla="*/ 4736695 h 6858000"/>
              <a:gd name="connsiteX668" fmla="*/ 583488 w 6517785"/>
              <a:gd name="connsiteY668" fmla="*/ 4798918 h 6858000"/>
              <a:gd name="connsiteX669" fmla="*/ 608108 w 6517785"/>
              <a:gd name="connsiteY669" fmla="*/ 4848608 h 6858000"/>
              <a:gd name="connsiteX670" fmla="*/ 631834 w 6517785"/>
              <a:gd name="connsiteY670" fmla="*/ 4867409 h 6858000"/>
              <a:gd name="connsiteX671" fmla="*/ 664512 w 6517785"/>
              <a:gd name="connsiteY671" fmla="*/ 4886210 h 6858000"/>
              <a:gd name="connsiteX672" fmla="*/ 651083 w 6517785"/>
              <a:gd name="connsiteY672" fmla="*/ 4952910 h 6858000"/>
              <a:gd name="connsiteX673" fmla="*/ 661826 w 6517785"/>
              <a:gd name="connsiteY673" fmla="*/ 4950224 h 6858000"/>
              <a:gd name="connsiteX674" fmla="*/ 688238 w 6517785"/>
              <a:gd name="connsiteY674" fmla="*/ 4991407 h 6858000"/>
              <a:gd name="connsiteX675" fmla="*/ 716440 w 6517785"/>
              <a:gd name="connsiteY675" fmla="*/ 5087652 h 6858000"/>
              <a:gd name="connsiteX676" fmla="*/ 724945 w 6517785"/>
              <a:gd name="connsiteY676" fmla="*/ 5091681 h 6858000"/>
              <a:gd name="connsiteX677" fmla="*/ 783139 w 6517785"/>
              <a:gd name="connsiteY677" fmla="*/ 5155248 h 6858000"/>
              <a:gd name="connsiteX678" fmla="*/ 829247 w 6517785"/>
              <a:gd name="connsiteY678" fmla="*/ 5226424 h 6858000"/>
              <a:gd name="connsiteX679" fmla="*/ 905348 w 6517785"/>
              <a:gd name="connsiteY679" fmla="*/ 5327593 h 6858000"/>
              <a:gd name="connsiteX680" fmla="*/ 970257 w 6517785"/>
              <a:gd name="connsiteY680" fmla="*/ 5424733 h 6858000"/>
              <a:gd name="connsiteX681" fmla="*/ 987268 w 6517785"/>
              <a:gd name="connsiteY681" fmla="*/ 5443534 h 6858000"/>
              <a:gd name="connsiteX682" fmla="*/ 1062025 w 6517785"/>
              <a:gd name="connsiteY682" fmla="*/ 5542465 h 6858000"/>
              <a:gd name="connsiteX683" fmla="*/ 1087094 w 6517785"/>
              <a:gd name="connsiteY683" fmla="*/ 5561714 h 6858000"/>
              <a:gd name="connsiteX684" fmla="*/ 1113058 w 6517785"/>
              <a:gd name="connsiteY684" fmla="*/ 5625728 h 6858000"/>
              <a:gd name="connsiteX685" fmla="*/ 1064711 w 6517785"/>
              <a:gd name="connsiteY685" fmla="*/ 5653930 h 6858000"/>
              <a:gd name="connsiteX686" fmla="*/ 1052177 w 6517785"/>
              <a:gd name="connsiteY686" fmla="*/ 5657064 h 6858000"/>
              <a:gd name="connsiteX687" fmla="*/ 1107686 w 6517785"/>
              <a:gd name="connsiteY687" fmla="*/ 5662435 h 6858000"/>
              <a:gd name="connsiteX688" fmla="*/ 1137678 w 6517785"/>
              <a:gd name="connsiteY688" fmla="*/ 5648111 h 6858000"/>
              <a:gd name="connsiteX689" fmla="*/ 1167671 w 6517785"/>
              <a:gd name="connsiteY689" fmla="*/ 5687503 h 6858000"/>
              <a:gd name="connsiteX690" fmla="*/ 1209302 w 6517785"/>
              <a:gd name="connsiteY690" fmla="*/ 5695114 h 6858000"/>
              <a:gd name="connsiteX691" fmla="*/ 1302861 w 6517785"/>
              <a:gd name="connsiteY691" fmla="*/ 5773453 h 6858000"/>
              <a:gd name="connsiteX692" fmla="*/ 1386572 w 6517785"/>
              <a:gd name="connsiteY692" fmla="*/ 5867907 h 6858000"/>
              <a:gd name="connsiteX693" fmla="*/ 1396868 w 6517785"/>
              <a:gd name="connsiteY693" fmla="*/ 5878203 h 6858000"/>
              <a:gd name="connsiteX694" fmla="*/ 1524448 w 6517785"/>
              <a:gd name="connsiteY694" fmla="*/ 5984743 h 6858000"/>
              <a:gd name="connsiteX695" fmla="*/ 1531610 w 6517785"/>
              <a:gd name="connsiteY695" fmla="*/ 6029061 h 6858000"/>
              <a:gd name="connsiteX696" fmla="*/ 1583985 w 6517785"/>
              <a:gd name="connsiteY696" fmla="*/ 6070244 h 6858000"/>
              <a:gd name="connsiteX697" fmla="*/ 1682468 w 6517785"/>
              <a:gd name="connsiteY697" fmla="*/ 6093970 h 6858000"/>
              <a:gd name="connsiteX698" fmla="*/ 1695898 w 6517785"/>
              <a:gd name="connsiteY698" fmla="*/ 6106056 h 6858000"/>
              <a:gd name="connsiteX699" fmla="*/ 1807811 w 6517785"/>
              <a:gd name="connsiteY699" fmla="*/ 6197825 h 6858000"/>
              <a:gd name="connsiteX700" fmla="*/ 1859290 w 6517785"/>
              <a:gd name="connsiteY700" fmla="*/ 6211702 h 6858000"/>
              <a:gd name="connsiteX701" fmla="*/ 1887045 w 6517785"/>
              <a:gd name="connsiteY701" fmla="*/ 6241247 h 6858000"/>
              <a:gd name="connsiteX702" fmla="*/ 1914351 w 6517785"/>
              <a:gd name="connsiteY702" fmla="*/ 6291384 h 6858000"/>
              <a:gd name="connsiteX703" fmla="*/ 1990452 w 6517785"/>
              <a:gd name="connsiteY703" fmla="*/ 6265420 h 6858000"/>
              <a:gd name="connsiteX704" fmla="*/ 2028502 w 6517785"/>
              <a:gd name="connsiteY704" fmla="*/ 6309737 h 6858000"/>
              <a:gd name="connsiteX705" fmla="*/ 2141310 w 6517785"/>
              <a:gd name="connsiteY705" fmla="*/ 6354950 h 6858000"/>
              <a:gd name="connsiteX706" fmla="*/ 2237555 w 6517785"/>
              <a:gd name="connsiteY706" fmla="*/ 6405982 h 6858000"/>
              <a:gd name="connsiteX707" fmla="*/ 2257699 w 6517785"/>
              <a:gd name="connsiteY707" fmla="*/ 6388972 h 6858000"/>
              <a:gd name="connsiteX708" fmla="*/ 2357525 w 6517785"/>
              <a:gd name="connsiteY708" fmla="*/ 6410906 h 6858000"/>
              <a:gd name="connsiteX709" fmla="*/ 2537928 w 6517785"/>
              <a:gd name="connsiteY709" fmla="*/ 6478502 h 6858000"/>
              <a:gd name="connsiteX710" fmla="*/ 2489582 w 6517785"/>
              <a:gd name="connsiteY710" fmla="*/ 6508046 h 6858000"/>
              <a:gd name="connsiteX711" fmla="*/ 2560311 w 6517785"/>
              <a:gd name="connsiteY711" fmla="*/ 6520133 h 6858000"/>
              <a:gd name="connsiteX712" fmla="*/ 2597913 w 6517785"/>
              <a:gd name="connsiteY712" fmla="*/ 6504465 h 6858000"/>
              <a:gd name="connsiteX713" fmla="*/ 2575530 w 6517785"/>
              <a:gd name="connsiteY713" fmla="*/ 6487455 h 6858000"/>
              <a:gd name="connsiteX714" fmla="*/ 2649393 w 6517785"/>
              <a:gd name="connsiteY714" fmla="*/ 6495960 h 6858000"/>
              <a:gd name="connsiteX715" fmla="*/ 2700873 w 6517785"/>
              <a:gd name="connsiteY715" fmla="*/ 6495512 h 6858000"/>
              <a:gd name="connsiteX716" fmla="*/ 2755933 w 6517785"/>
              <a:gd name="connsiteY716" fmla="*/ 6504465 h 6858000"/>
              <a:gd name="connsiteX717" fmla="*/ 2708483 w 6517785"/>
              <a:gd name="connsiteY717" fmla="*/ 6520581 h 6858000"/>
              <a:gd name="connsiteX718" fmla="*/ 2726836 w 6517785"/>
              <a:gd name="connsiteY718" fmla="*/ 6538487 h 6858000"/>
              <a:gd name="connsiteX719" fmla="*/ 2704454 w 6517785"/>
              <a:gd name="connsiteY719" fmla="*/ 6562659 h 6858000"/>
              <a:gd name="connsiteX720" fmla="*/ 2832482 w 6517785"/>
              <a:gd name="connsiteY720" fmla="*/ 6580118 h 6858000"/>
              <a:gd name="connsiteX721" fmla="*/ 2821738 w 6517785"/>
              <a:gd name="connsiteY721" fmla="*/ 6557735 h 6858000"/>
              <a:gd name="connsiteX722" fmla="*/ 2835615 w 6517785"/>
              <a:gd name="connsiteY722" fmla="*/ 6508046 h 6858000"/>
              <a:gd name="connsiteX723" fmla="*/ 2898734 w 6517785"/>
              <a:gd name="connsiteY723" fmla="*/ 6524609 h 6858000"/>
              <a:gd name="connsiteX724" fmla="*/ 2951109 w 6517785"/>
              <a:gd name="connsiteY724" fmla="*/ 6510285 h 6858000"/>
              <a:gd name="connsiteX725" fmla="*/ 2924250 w 6517785"/>
              <a:gd name="connsiteY725" fmla="*/ 6478054 h 6858000"/>
              <a:gd name="connsiteX726" fmla="*/ 2883514 w 6517785"/>
              <a:gd name="connsiteY726" fmla="*/ 6472682 h 6858000"/>
              <a:gd name="connsiteX727" fmla="*/ 2849492 w 6517785"/>
              <a:gd name="connsiteY727" fmla="*/ 6437765 h 6858000"/>
              <a:gd name="connsiteX728" fmla="*/ 2768468 w 6517785"/>
              <a:gd name="connsiteY728" fmla="*/ 6450747 h 6858000"/>
              <a:gd name="connsiteX729" fmla="*/ 2779211 w 6517785"/>
              <a:gd name="connsiteY729" fmla="*/ 6481635 h 6858000"/>
              <a:gd name="connsiteX730" fmla="*/ 2692815 w 6517785"/>
              <a:gd name="connsiteY730" fmla="*/ 6457910 h 6858000"/>
              <a:gd name="connsiteX731" fmla="*/ 2619848 w 6517785"/>
              <a:gd name="connsiteY731" fmla="*/ 6408220 h 6858000"/>
              <a:gd name="connsiteX732" fmla="*/ 2549119 w 6517785"/>
              <a:gd name="connsiteY732" fmla="*/ 6393896 h 6858000"/>
              <a:gd name="connsiteX733" fmla="*/ 2493611 w 6517785"/>
              <a:gd name="connsiteY733" fmla="*/ 6388076 h 6858000"/>
              <a:gd name="connsiteX734" fmla="*/ 2412586 w 6517785"/>
              <a:gd name="connsiteY734" fmla="*/ 6365693 h 6858000"/>
              <a:gd name="connsiteX735" fmla="*/ 2370507 w 6517785"/>
              <a:gd name="connsiteY735" fmla="*/ 6328986 h 6858000"/>
              <a:gd name="connsiteX736" fmla="*/ 2288139 w 6517785"/>
              <a:gd name="connsiteY736" fmla="*/ 6302127 h 6858000"/>
              <a:gd name="connsiteX737" fmla="*/ 2255461 w 6517785"/>
              <a:gd name="connsiteY737" fmla="*/ 6292727 h 6858000"/>
              <a:gd name="connsiteX738" fmla="*/ 2207115 w 6517785"/>
              <a:gd name="connsiteY738" fmla="*/ 6276611 h 6858000"/>
              <a:gd name="connsiteX739" fmla="*/ 2155635 w 6517785"/>
              <a:gd name="connsiteY739" fmla="*/ 6251095 h 6858000"/>
              <a:gd name="connsiteX740" fmla="*/ 2135043 w 6517785"/>
              <a:gd name="connsiteY740" fmla="*/ 6246619 h 6858000"/>
              <a:gd name="connsiteX741" fmla="*/ 1993138 w 6517785"/>
              <a:gd name="connsiteY741" fmla="*/ 6178576 h 6858000"/>
              <a:gd name="connsiteX742" fmla="*/ 1880778 w 6517785"/>
              <a:gd name="connsiteY742" fmla="*/ 6124858 h 6858000"/>
              <a:gd name="connsiteX743" fmla="*/ 1676201 w 6517785"/>
              <a:gd name="connsiteY743" fmla="*/ 5982953 h 6858000"/>
              <a:gd name="connsiteX744" fmla="*/ 1639494 w 6517785"/>
              <a:gd name="connsiteY744" fmla="*/ 5951169 h 6858000"/>
              <a:gd name="connsiteX745" fmla="*/ 1654714 w 6517785"/>
              <a:gd name="connsiteY745" fmla="*/ 5907300 h 6858000"/>
              <a:gd name="connsiteX746" fmla="*/ 1583090 w 6517785"/>
              <a:gd name="connsiteY746" fmla="*/ 5888051 h 6858000"/>
              <a:gd name="connsiteX747" fmla="*/ 1546383 w 6517785"/>
              <a:gd name="connsiteY747" fmla="*/ 5884918 h 6858000"/>
              <a:gd name="connsiteX748" fmla="*/ 1556231 w 6517785"/>
              <a:gd name="connsiteY748" fmla="*/ 5844181 h 6858000"/>
              <a:gd name="connsiteX749" fmla="*/ 1458643 w 6517785"/>
              <a:gd name="connsiteY749" fmla="*/ 5826723 h 6858000"/>
              <a:gd name="connsiteX750" fmla="*/ 1326587 w 6517785"/>
              <a:gd name="connsiteY750" fmla="*/ 5714811 h 6858000"/>
              <a:gd name="connsiteX751" fmla="*/ 1324348 w 6517785"/>
              <a:gd name="connsiteY751" fmla="*/ 5712124 h 6858000"/>
              <a:gd name="connsiteX752" fmla="*/ 1279136 w 6517785"/>
              <a:gd name="connsiteY752" fmla="*/ 5673179 h 6858000"/>
              <a:gd name="connsiteX753" fmla="*/ 1228104 w 6517785"/>
              <a:gd name="connsiteY753" fmla="*/ 5632890 h 6858000"/>
              <a:gd name="connsiteX754" fmla="*/ 1200349 w 6517785"/>
              <a:gd name="connsiteY754" fmla="*/ 5593049 h 6858000"/>
              <a:gd name="connsiteX755" fmla="*/ 1238847 w 6517785"/>
              <a:gd name="connsiteY755" fmla="*/ 5567086 h 6858000"/>
              <a:gd name="connsiteX756" fmla="*/ 1184234 w 6517785"/>
              <a:gd name="connsiteY756" fmla="*/ 5546494 h 6858000"/>
              <a:gd name="connsiteX757" fmla="*/ 1095152 w 6517785"/>
              <a:gd name="connsiteY757" fmla="*/ 5482480 h 6858000"/>
              <a:gd name="connsiteX758" fmla="*/ 1101866 w 6517785"/>
              <a:gd name="connsiteY758" fmla="*/ 5429657 h 6858000"/>
              <a:gd name="connsiteX759" fmla="*/ 1035614 w 6517785"/>
              <a:gd name="connsiteY759" fmla="*/ 5392502 h 6858000"/>
              <a:gd name="connsiteX760" fmla="*/ 986373 w 6517785"/>
              <a:gd name="connsiteY760" fmla="*/ 5349976 h 6858000"/>
              <a:gd name="connsiteX761" fmla="*/ 919225 w 6517785"/>
              <a:gd name="connsiteY761" fmla="*/ 5249702 h 6858000"/>
              <a:gd name="connsiteX762" fmla="*/ 925045 w 6517785"/>
              <a:gd name="connsiteY762" fmla="*/ 5195536 h 6858000"/>
              <a:gd name="connsiteX763" fmla="*/ 887442 w 6517785"/>
              <a:gd name="connsiteY763" fmla="*/ 5119436 h 6858000"/>
              <a:gd name="connsiteX764" fmla="*/ 852525 w 6517785"/>
              <a:gd name="connsiteY764" fmla="*/ 5096605 h 6858000"/>
              <a:gd name="connsiteX765" fmla="*/ 805074 w 6517785"/>
              <a:gd name="connsiteY765" fmla="*/ 5051393 h 6858000"/>
              <a:gd name="connsiteX766" fmla="*/ 777320 w 6517785"/>
              <a:gd name="connsiteY766" fmla="*/ 4979769 h 6858000"/>
              <a:gd name="connsiteX767" fmla="*/ 720021 w 6517785"/>
              <a:gd name="connsiteY767" fmla="*/ 4975292 h 6858000"/>
              <a:gd name="connsiteX768" fmla="*/ 690924 w 6517785"/>
              <a:gd name="connsiteY768" fmla="*/ 4913517 h 6858000"/>
              <a:gd name="connsiteX769" fmla="*/ 663169 w 6517785"/>
              <a:gd name="connsiteY769" fmla="*/ 4888000 h 6858000"/>
              <a:gd name="connsiteX770" fmla="*/ 1988214 w 6517785"/>
              <a:gd name="connsiteY770" fmla="*/ 599960 h 6858000"/>
              <a:gd name="connsiteX771" fmla="*/ 1951506 w 6517785"/>
              <a:gd name="connsiteY771" fmla="*/ 613837 h 6858000"/>
              <a:gd name="connsiteX772" fmla="*/ 1877196 w 6517785"/>
              <a:gd name="connsiteY772" fmla="*/ 642486 h 6858000"/>
              <a:gd name="connsiteX773" fmla="*/ 1820792 w 6517785"/>
              <a:gd name="connsiteY773" fmla="*/ 668898 h 6858000"/>
              <a:gd name="connsiteX774" fmla="*/ 1756331 w 6517785"/>
              <a:gd name="connsiteY774" fmla="*/ 702024 h 6858000"/>
              <a:gd name="connsiteX775" fmla="*/ 1703956 w 6517785"/>
              <a:gd name="connsiteY775" fmla="*/ 757085 h 6858000"/>
              <a:gd name="connsiteX776" fmla="*/ 1677992 w 6517785"/>
              <a:gd name="connsiteY776" fmla="*/ 804088 h 6858000"/>
              <a:gd name="connsiteX777" fmla="*/ 1663667 w 6517785"/>
              <a:gd name="connsiteY777" fmla="*/ 830947 h 6858000"/>
              <a:gd name="connsiteX778" fmla="*/ 1691869 w 6517785"/>
              <a:gd name="connsiteY778" fmla="*/ 837214 h 6858000"/>
              <a:gd name="connsiteX779" fmla="*/ 1713804 w 6517785"/>
              <a:gd name="connsiteY779" fmla="*/ 839453 h 6858000"/>
              <a:gd name="connsiteX780" fmla="*/ 1761255 w 6517785"/>
              <a:gd name="connsiteY780" fmla="*/ 843929 h 6858000"/>
              <a:gd name="connsiteX781" fmla="*/ 1747378 w 6517785"/>
              <a:gd name="connsiteY781" fmla="*/ 901228 h 6858000"/>
              <a:gd name="connsiteX782" fmla="*/ 1734844 w 6517785"/>
              <a:gd name="connsiteY782" fmla="*/ 920477 h 6858000"/>
              <a:gd name="connsiteX783" fmla="*/ 1836013 w 6517785"/>
              <a:gd name="connsiteY783" fmla="*/ 857359 h 6858000"/>
              <a:gd name="connsiteX784" fmla="*/ 1776475 w 6517785"/>
              <a:gd name="connsiteY784" fmla="*/ 817070 h 6858000"/>
              <a:gd name="connsiteX785" fmla="*/ 1858395 w 6517785"/>
              <a:gd name="connsiteY785" fmla="*/ 773648 h 6858000"/>
              <a:gd name="connsiteX786" fmla="*/ 1898684 w 6517785"/>
              <a:gd name="connsiteY786" fmla="*/ 703815 h 6858000"/>
              <a:gd name="connsiteX787" fmla="*/ 1988214 w 6517785"/>
              <a:gd name="connsiteY787" fmla="*/ 599960 h 6858000"/>
              <a:gd name="connsiteX788" fmla="*/ 3409950 w 6517785"/>
              <a:gd name="connsiteY788" fmla="*/ 6642341 h 6858000"/>
              <a:gd name="connsiteX789" fmla="*/ 3340565 w 6517785"/>
              <a:gd name="connsiteY789" fmla="*/ 6614587 h 6858000"/>
              <a:gd name="connsiteX790" fmla="*/ 3272074 w 6517785"/>
              <a:gd name="connsiteY790" fmla="*/ 6598024 h 6858000"/>
              <a:gd name="connsiteX791" fmla="*/ 3252825 w 6517785"/>
              <a:gd name="connsiteY791" fmla="*/ 6589518 h 6858000"/>
              <a:gd name="connsiteX792" fmla="*/ 3141808 w 6517785"/>
              <a:gd name="connsiteY792" fmla="*/ 6570717 h 6858000"/>
              <a:gd name="connsiteX793" fmla="*/ 3064364 w 6517785"/>
              <a:gd name="connsiteY793" fmla="*/ 6600710 h 6858000"/>
              <a:gd name="connsiteX794" fmla="*/ 3002589 w 6517785"/>
              <a:gd name="connsiteY794" fmla="*/ 6620854 h 6858000"/>
              <a:gd name="connsiteX795" fmla="*/ 3053173 w 6517785"/>
              <a:gd name="connsiteY795" fmla="*/ 6637865 h 6858000"/>
              <a:gd name="connsiteX796" fmla="*/ 3108682 w 6517785"/>
              <a:gd name="connsiteY796" fmla="*/ 6628017 h 6858000"/>
              <a:gd name="connsiteX797" fmla="*/ 3115844 w 6517785"/>
              <a:gd name="connsiteY797" fmla="*/ 6628912 h 6858000"/>
              <a:gd name="connsiteX798" fmla="*/ 3218804 w 6517785"/>
              <a:gd name="connsiteY798" fmla="*/ 6628017 h 6858000"/>
              <a:gd name="connsiteX799" fmla="*/ 3258645 w 6517785"/>
              <a:gd name="connsiteY799" fmla="*/ 6636970 h 6858000"/>
              <a:gd name="connsiteX800" fmla="*/ 3310572 w 6517785"/>
              <a:gd name="connsiteY800" fmla="*/ 6661142 h 6858000"/>
              <a:gd name="connsiteX801" fmla="*/ 3359366 w 6517785"/>
              <a:gd name="connsiteY801" fmla="*/ 6670095 h 6858000"/>
              <a:gd name="connsiteX802" fmla="*/ 3358023 w 6517785"/>
              <a:gd name="connsiteY802" fmla="*/ 6678153 h 6858000"/>
              <a:gd name="connsiteX803" fmla="*/ 3409950 w 6517785"/>
              <a:gd name="connsiteY803" fmla="*/ 6642341 h 6858000"/>
              <a:gd name="connsiteX804" fmla="*/ 559762 w 6517785"/>
              <a:gd name="connsiteY804" fmla="*/ 4650298 h 6858000"/>
              <a:gd name="connsiteX805" fmla="*/ 502463 w 6517785"/>
              <a:gd name="connsiteY805" fmla="*/ 4562111 h 6858000"/>
              <a:gd name="connsiteX806" fmla="*/ 457698 w 6517785"/>
              <a:gd name="connsiteY806" fmla="*/ 4650298 h 6858000"/>
              <a:gd name="connsiteX807" fmla="*/ 559762 w 6517785"/>
              <a:gd name="connsiteY807" fmla="*/ 4650298 h 6858000"/>
              <a:gd name="connsiteX808" fmla="*/ 3968170 w 6517785"/>
              <a:gd name="connsiteY808" fmla="*/ 305406 h 6858000"/>
              <a:gd name="connsiteX809" fmla="*/ 4072473 w 6517785"/>
              <a:gd name="connsiteY809" fmla="*/ 296453 h 6858000"/>
              <a:gd name="connsiteX810" fmla="*/ 4003982 w 6517785"/>
              <a:gd name="connsiteY810" fmla="*/ 267356 h 6858000"/>
              <a:gd name="connsiteX811" fmla="*/ 3968170 w 6517785"/>
              <a:gd name="connsiteY811" fmla="*/ 305406 h 6858000"/>
              <a:gd name="connsiteX812" fmla="*/ 3890279 w 6517785"/>
              <a:gd name="connsiteY812" fmla="*/ 237811 h 6858000"/>
              <a:gd name="connsiteX813" fmla="*/ 3888936 w 6517785"/>
              <a:gd name="connsiteY813" fmla="*/ 229753 h 6858000"/>
              <a:gd name="connsiteX814" fmla="*/ 3818655 w 6517785"/>
              <a:gd name="connsiteY814" fmla="*/ 236020 h 6858000"/>
              <a:gd name="connsiteX815" fmla="*/ 3819998 w 6517785"/>
              <a:gd name="connsiteY815" fmla="*/ 248554 h 6858000"/>
              <a:gd name="connsiteX816" fmla="*/ 3848647 w 6517785"/>
              <a:gd name="connsiteY816" fmla="*/ 241392 h 6858000"/>
              <a:gd name="connsiteX817" fmla="*/ 3870135 w 6517785"/>
              <a:gd name="connsiteY817" fmla="*/ 275413 h 6858000"/>
              <a:gd name="connsiteX818" fmla="*/ 3924300 w 6517785"/>
              <a:gd name="connsiteY818" fmla="*/ 271384 h 6858000"/>
              <a:gd name="connsiteX819" fmla="*/ 3925643 w 6517785"/>
              <a:gd name="connsiteY819" fmla="*/ 261984 h 6858000"/>
              <a:gd name="connsiteX820" fmla="*/ 3870582 w 6517785"/>
              <a:gd name="connsiteY820" fmla="*/ 249897 h 6858000"/>
              <a:gd name="connsiteX821" fmla="*/ 3890279 w 6517785"/>
              <a:gd name="connsiteY821" fmla="*/ 237811 h 6858000"/>
              <a:gd name="connsiteX822" fmla="*/ 3888936 w 6517785"/>
              <a:gd name="connsiteY822" fmla="*/ 159024 h 6858000"/>
              <a:gd name="connsiteX823" fmla="*/ 3936835 w 6517785"/>
              <a:gd name="connsiteY823" fmla="*/ 191255 h 6858000"/>
              <a:gd name="connsiteX824" fmla="*/ 3968170 w 6517785"/>
              <a:gd name="connsiteY824" fmla="*/ 161710 h 6858000"/>
              <a:gd name="connsiteX825" fmla="*/ 3961455 w 6517785"/>
              <a:gd name="connsiteY825" fmla="*/ 150519 h 6858000"/>
              <a:gd name="connsiteX826" fmla="*/ 3888936 w 6517785"/>
              <a:gd name="connsiteY826" fmla="*/ 159024 h 6858000"/>
              <a:gd name="connsiteX827" fmla="*/ 6440541 w 6517785"/>
              <a:gd name="connsiteY827" fmla="*/ 3442090 h 6858000"/>
              <a:gd name="connsiteX828" fmla="*/ 6475011 w 6517785"/>
              <a:gd name="connsiteY828" fmla="*/ 3365095 h 6858000"/>
              <a:gd name="connsiteX829" fmla="*/ 6440541 w 6517785"/>
              <a:gd name="connsiteY829" fmla="*/ 3442090 h 6858000"/>
              <a:gd name="connsiteX830" fmla="*/ 2942604 w 6517785"/>
              <a:gd name="connsiteY830" fmla="*/ 6614139 h 6858000"/>
              <a:gd name="connsiteX831" fmla="*/ 2945737 w 6517785"/>
              <a:gd name="connsiteY831" fmla="*/ 6598024 h 6858000"/>
              <a:gd name="connsiteX832" fmla="*/ 2883962 w 6517785"/>
              <a:gd name="connsiteY832" fmla="*/ 6594443 h 6858000"/>
              <a:gd name="connsiteX833" fmla="*/ 2882619 w 6517785"/>
              <a:gd name="connsiteY833" fmla="*/ 6607424 h 6858000"/>
              <a:gd name="connsiteX834" fmla="*/ 2942604 w 6517785"/>
              <a:gd name="connsiteY834" fmla="*/ 6614139 h 6858000"/>
              <a:gd name="connsiteX835" fmla="*/ 3935044 w 6517785"/>
              <a:gd name="connsiteY835" fmla="*/ 261984 h 6858000"/>
              <a:gd name="connsiteX836" fmla="*/ 3940863 w 6517785"/>
              <a:gd name="connsiteY836" fmla="*/ 268251 h 6858000"/>
              <a:gd name="connsiteX837" fmla="*/ 3986524 w 6517785"/>
              <a:gd name="connsiteY837" fmla="*/ 258403 h 6858000"/>
              <a:gd name="connsiteX838" fmla="*/ 3989209 w 6517785"/>
              <a:gd name="connsiteY838" fmla="*/ 217666 h 6858000"/>
              <a:gd name="connsiteX839" fmla="*/ 3935044 w 6517785"/>
              <a:gd name="connsiteY839" fmla="*/ 261984 h 6858000"/>
              <a:gd name="connsiteX840" fmla="*/ 4024126 w 6517785"/>
              <a:gd name="connsiteY840" fmla="*/ 420900 h 6858000"/>
              <a:gd name="connsiteX841" fmla="*/ 3979809 w 6517785"/>
              <a:gd name="connsiteY841" fmla="*/ 401651 h 6858000"/>
              <a:gd name="connsiteX842" fmla="*/ 3969065 w 6517785"/>
              <a:gd name="connsiteY842" fmla="*/ 433881 h 6858000"/>
              <a:gd name="connsiteX843" fmla="*/ 4024126 w 6517785"/>
              <a:gd name="connsiteY843" fmla="*/ 4209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Lst>
            <a:rect l="l" t="t" r="r" b="b"/>
            <a:pathLst>
              <a:path w="6517785" h="6858000">
                <a:moveTo>
                  <a:pt x="2180703" y="6458805"/>
                </a:moveTo>
                <a:cubicBezTo>
                  <a:pt x="2167274" y="6464624"/>
                  <a:pt x="2154292" y="6470891"/>
                  <a:pt x="2150711" y="6472234"/>
                </a:cubicBezTo>
                <a:cubicBezTo>
                  <a:pt x="2125642" y="6460148"/>
                  <a:pt x="2106393" y="6450747"/>
                  <a:pt x="2086697" y="6441346"/>
                </a:cubicBezTo>
                <a:cubicBezTo>
                  <a:pt x="2098336" y="6435975"/>
                  <a:pt x="2109079" y="6430603"/>
                  <a:pt x="2120270" y="6425231"/>
                </a:cubicBezTo>
                <a:cubicBezTo>
                  <a:pt x="2109974" y="6414040"/>
                  <a:pt x="2101021" y="6394791"/>
                  <a:pt x="2088935" y="6392552"/>
                </a:cubicBezTo>
                <a:cubicBezTo>
                  <a:pt x="2065657" y="6388972"/>
                  <a:pt x="2042827" y="6369722"/>
                  <a:pt x="2015968" y="6391210"/>
                </a:cubicBezTo>
                <a:cubicBezTo>
                  <a:pt x="2003881" y="6400610"/>
                  <a:pt x="1981051" y="6396581"/>
                  <a:pt x="1963145" y="6398820"/>
                </a:cubicBezTo>
                <a:cubicBezTo>
                  <a:pt x="1967622" y="6360769"/>
                  <a:pt x="1972098" y="6358979"/>
                  <a:pt x="2014625" y="6373304"/>
                </a:cubicBezTo>
                <a:cubicBezTo>
                  <a:pt x="2003434" y="6363455"/>
                  <a:pt x="1992242" y="6353607"/>
                  <a:pt x="1977918" y="6340625"/>
                </a:cubicBezTo>
                <a:cubicBezTo>
                  <a:pt x="1965831" y="6370618"/>
                  <a:pt x="1910322" y="6355398"/>
                  <a:pt x="1923752" y="6409116"/>
                </a:cubicBezTo>
                <a:cubicBezTo>
                  <a:pt x="1919723" y="6408220"/>
                  <a:pt x="1915247" y="6407325"/>
                  <a:pt x="1911218" y="6406430"/>
                </a:cubicBezTo>
                <a:cubicBezTo>
                  <a:pt x="1908084" y="6386286"/>
                  <a:pt x="1904951" y="6365693"/>
                  <a:pt x="1901369" y="6342416"/>
                </a:cubicBezTo>
                <a:cubicBezTo>
                  <a:pt x="1911665" y="6345549"/>
                  <a:pt x="1917037" y="6347340"/>
                  <a:pt x="1928676" y="6351369"/>
                </a:cubicBezTo>
                <a:cubicBezTo>
                  <a:pt x="1912561" y="6333463"/>
                  <a:pt x="1900922" y="6320033"/>
                  <a:pt x="1885254" y="6302575"/>
                </a:cubicBezTo>
                <a:cubicBezTo>
                  <a:pt x="1878539" y="6308842"/>
                  <a:pt x="1868243" y="6317795"/>
                  <a:pt x="1857500" y="6327643"/>
                </a:cubicBezTo>
                <a:cubicBezTo>
                  <a:pt x="1866900" y="6330329"/>
                  <a:pt x="1874958" y="6332568"/>
                  <a:pt x="1882568" y="6334806"/>
                </a:cubicBezTo>
                <a:cubicBezTo>
                  <a:pt x="1878987" y="6340178"/>
                  <a:pt x="1876749" y="6348235"/>
                  <a:pt x="1871825" y="6350921"/>
                </a:cubicBezTo>
                <a:cubicBezTo>
                  <a:pt x="1847204" y="6363455"/>
                  <a:pt x="1761703" y="6328986"/>
                  <a:pt x="1746483" y="6297651"/>
                </a:cubicBezTo>
                <a:cubicBezTo>
                  <a:pt x="1770656" y="6290936"/>
                  <a:pt x="1793933" y="6284669"/>
                  <a:pt x="1817211" y="6277954"/>
                </a:cubicBezTo>
                <a:cubicBezTo>
                  <a:pt x="1818107" y="6273925"/>
                  <a:pt x="1819449" y="6269897"/>
                  <a:pt x="1820345" y="6265420"/>
                </a:cubicBezTo>
                <a:cubicBezTo>
                  <a:pt x="1805125" y="6259601"/>
                  <a:pt x="1789904" y="6251991"/>
                  <a:pt x="1774237" y="6247962"/>
                </a:cubicBezTo>
                <a:cubicBezTo>
                  <a:pt x="1759912" y="6244380"/>
                  <a:pt x="1744692" y="6243933"/>
                  <a:pt x="1730815" y="6242142"/>
                </a:cubicBezTo>
                <a:cubicBezTo>
                  <a:pt x="1719624" y="6250648"/>
                  <a:pt x="1709327" y="6262734"/>
                  <a:pt x="1696793" y="6266763"/>
                </a:cubicBezTo>
                <a:cubicBezTo>
                  <a:pt x="1655609" y="6278850"/>
                  <a:pt x="1629646" y="6252886"/>
                  <a:pt x="1635465" y="6209464"/>
                </a:cubicBezTo>
                <a:cubicBezTo>
                  <a:pt x="1636808" y="6197377"/>
                  <a:pt x="1634122" y="6179471"/>
                  <a:pt x="1626065" y="6172756"/>
                </a:cubicBezTo>
                <a:cubicBezTo>
                  <a:pt x="1618455" y="6166489"/>
                  <a:pt x="1601444" y="6171414"/>
                  <a:pt x="1581747" y="6171414"/>
                </a:cubicBezTo>
                <a:cubicBezTo>
                  <a:pt x="1590700" y="6188872"/>
                  <a:pt x="1595624" y="6197825"/>
                  <a:pt x="1600549" y="6206778"/>
                </a:cubicBezTo>
                <a:cubicBezTo>
                  <a:pt x="1599206" y="6208568"/>
                  <a:pt x="1597863" y="6209911"/>
                  <a:pt x="1596967" y="6211702"/>
                </a:cubicBezTo>
                <a:cubicBezTo>
                  <a:pt x="1579509" y="6200063"/>
                  <a:pt x="1562051" y="6188424"/>
                  <a:pt x="1538325" y="6172756"/>
                </a:cubicBezTo>
                <a:cubicBezTo>
                  <a:pt x="1556231" y="6162908"/>
                  <a:pt x="1569213" y="6155298"/>
                  <a:pt x="1584881" y="6146793"/>
                </a:cubicBezTo>
                <a:cubicBezTo>
                  <a:pt x="1571004" y="6130677"/>
                  <a:pt x="1561155" y="6111428"/>
                  <a:pt x="1536535" y="6135602"/>
                </a:cubicBezTo>
                <a:cubicBezTo>
                  <a:pt x="1527134" y="6144555"/>
                  <a:pt x="1511019" y="6146793"/>
                  <a:pt x="1498037" y="6152164"/>
                </a:cubicBezTo>
                <a:cubicBezTo>
                  <a:pt x="1495351" y="6149479"/>
                  <a:pt x="1492665" y="6146345"/>
                  <a:pt x="1489979" y="6143659"/>
                </a:cubicBezTo>
                <a:cubicBezTo>
                  <a:pt x="1504751" y="6123067"/>
                  <a:pt x="1519076" y="6102475"/>
                  <a:pt x="1535192" y="6080093"/>
                </a:cubicBezTo>
                <a:cubicBezTo>
                  <a:pt x="1500275" y="6065320"/>
                  <a:pt x="1473864" y="6077407"/>
                  <a:pt x="1451481" y="6106952"/>
                </a:cubicBezTo>
                <a:cubicBezTo>
                  <a:pt x="1440290" y="6094865"/>
                  <a:pt x="1432232" y="6086360"/>
                  <a:pt x="1423279" y="6076959"/>
                </a:cubicBezTo>
                <a:cubicBezTo>
                  <a:pt x="1434918" y="6064425"/>
                  <a:pt x="1445214" y="6053234"/>
                  <a:pt x="1455958" y="6041595"/>
                </a:cubicBezTo>
                <a:cubicBezTo>
                  <a:pt x="1455062" y="6038461"/>
                  <a:pt x="1454167" y="6035328"/>
                  <a:pt x="1453272" y="6032194"/>
                </a:cubicBezTo>
                <a:cubicBezTo>
                  <a:pt x="1434918" y="6036223"/>
                  <a:pt x="1415669" y="6038014"/>
                  <a:pt x="1399106" y="6045176"/>
                </a:cubicBezTo>
                <a:cubicBezTo>
                  <a:pt x="1370904" y="6057263"/>
                  <a:pt x="1339121" y="6039357"/>
                  <a:pt x="1316738" y="5995487"/>
                </a:cubicBezTo>
                <a:cubicBezTo>
                  <a:pt x="1336435" y="5985639"/>
                  <a:pt x="1356132" y="5975343"/>
                  <a:pt x="1376724" y="5964599"/>
                </a:cubicBezTo>
                <a:cubicBezTo>
                  <a:pt x="1345836" y="5931473"/>
                  <a:pt x="1335540" y="5931025"/>
                  <a:pt x="1269287" y="5963256"/>
                </a:cubicBezTo>
                <a:cubicBezTo>
                  <a:pt x="1272869" y="5943560"/>
                  <a:pt x="1275107" y="5928339"/>
                  <a:pt x="1279136" y="5907300"/>
                </a:cubicBezTo>
                <a:cubicBezTo>
                  <a:pt x="1252724" y="5907300"/>
                  <a:pt x="1225865" y="5907300"/>
                  <a:pt x="1201245" y="5907300"/>
                </a:cubicBezTo>
                <a:cubicBezTo>
                  <a:pt x="1170357" y="5875069"/>
                  <a:pt x="1136783" y="5840153"/>
                  <a:pt x="1101866" y="5803892"/>
                </a:cubicBezTo>
                <a:cubicBezTo>
                  <a:pt x="1107238" y="5793149"/>
                  <a:pt x="1113953" y="5780167"/>
                  <a:pt x="1122906" y="5762261"/>
                </a:cubicBezTo>
                <a:cubicBezTo>
                  <a:pt x="1050834" y="5764500"/>
                  <a:pt x="1013679" y="5720630"/>
                  <a:pt x="979210" y="5668255"/>
                </a:cubicBezTo>
                <a:cubicBezTo>
                  <a:pt x="948770" y="5622147"/>
                  <a:pt x="906243" y="5584544"/>
                  <a:pt x="867745" y="5544703"/>
                </a:cubicBezTo>
                <a:cubicBezTo>
                  <a:pt x="857897" y="5534407"/>
                  <a:pt x="851630" y="5519635"/>
                  <a:pt x="840886" y="5510234"/>
                </a:cubicBezTo>
                <a:cubicBezTo>
                  <a:pt x="820742" y="5492776"/>
                  <a:pt x="798807" y="5477556"/>
                  <a:pt x="774186" y="5458754"/>
                </a:cubicBezTo>
                <a:cubicBezTo>
                  <a:pt x="775082" y="5457412"/>
                  <a:pt x="780006" y="5449801"/>
                  <a:pt x="784930" y="5442639"/>
                </a:cubicBezTo>
                <a:cubicBezTo>
                  <a:pt x="781349" y="5443534"/>
                  <a:pt x="777768" y="5443982"/>
                  <a:pt x="774634" y="5444877"/>
                </a:cubicBezTo>
                <a:cubicBezTo>
                  <a:pt x="767919" y="5426076"/>
                  <a:pt x="764786" y="5404141"/>
                  <a:pt x="753147" y="5389369"/>
                </a:cubicBezTo>
                <a:cubicBezTo>
                  <a:pt x="733898" y="5365195"/>
                  <a:pt x="711515" y="5340575"/>
                  <a:pt x="685552" y="5325355"/>
                </a:cubicBezTo>
                <a:cubicBezTo>
                  <a:pt x="647054" y="5302972"/>
                  <a:pt x="658693" y="5255521"/>
                  <a:pt x="630491" y="5229558"/>
                </a:cubicBezTo>
                <a:cubicBezTo>
                  <a:pt x="628253" y="5227319"/>
                  <a:pt x="638548" y="5212547"/>
                  <a:pt x="642577" y="5203594"/>
                </a:cubicBezTo>
                <a:cubicBezTo>
                  <a:pt x="645263" y="5197327"/>
                  <a:pt x="647501" y="5191060"/>
                  <a:pt x="649740" y="5185240"/>
                </a:cubicBezTo>
                <a:cubicBezTo>
                  <a:pt x="645263" y="5187478"/>
                  <a:pt x="640339" y="5191507"/>
                  <a:pt x="635863" y="5191060"/>
                </a:cubicBezTo>
                <a:cubicBezTo>
                  <a:pt x="625119" y="5189717"/>
                  <a:pt x="608556" y="5189717"/>
                  <a:pt x="605422" y="5183449"/>
                </a:cubicBezTo>
                <a:cubicBezTo>
                  <a:pt x="600051" y="5173601"/>
                  <a:pt x="604079" y="5159276"/>
                  <a:pt x="598708" y="5150323"/>
                </a:cubicBezTo>
                <a:cubicBezTo>
                  <a:pt x="588859" y="5133760"/>
                  <a:pt x="572744" y="5118093"/>
                  <a:pt x="570953" y="5100634"/>
                </a:cubicBezTo>
                <a:cubicBezTo>
                  <a:pt x="566029" y="5053183"/>
                  <a:pt x="530217" y="5029906"/>
                  <a:pt x="502910" y="4995884"/>
                </a:cubicBezTo>
                <a:cubicBezTo>
                  <a:pt x="509178" y="4990960"/>
                  <a:pt x="516340" y="4985141"/>
                  <a:pt x="530217" y="4974397"/>
                </a:cubicBezTo>
                <a:cubicBezTo>
                  <a:pt x="513654" y="4971263"/>
                  <a:pt x="503358" y="4972159"/>
                  <a:pt x="496196" y="4967682"/>
                </a:cubicBezTo>
                <a:cubicBezTo>
                  <a:pt x="480976" y="4958282"/>
                  <a:pt x="461727" y="4949329"/>
                  <a:pt x="455012" y="4935004"/>
                </a:cubicBezTo>
                <a:cubicBezTo>
                  <a:pt x="430839" y="4883524"/>
                  <a:pt x="410247" y="4829806"/>
                  <a:pt x="389655" y="4776535"/>
                </a:cubicBezTo>
                <a:cubicBezTo>
                  <a:pt x="383388" y="4760420"/>
                  <a:pt x="382493" y="4742514"/>
                  <a:pt x="376673" y="4726399"/>
                </a:cubicBezTo>
                <a:cubicBezTo>
                  <a:pt x="361453" y="4682529"/>
                  <a:pt x="336385" y="4644479"/>
                  <a:pt x="304601" y="4610457"/>
                </a:cubicBezTo>
                <a:cubicBezTo>
                  <a:pt x="300573" y="4605981"/>
                  <a:pt x="305497" y="4592999"/>
                  <a:pt x="305944" y="4584494"/>
                </a:cubicBezTo>
                <a:cubicBezTo>
                  <a:pt x="291172" y="4577331"/>
                  <a:pt x="278190" y="4570617"/>
                  <a:pt x="265208" y="4564349"/>
                </a:cubicBezTo>
                <a:cubicBezTo>
                  <a:pt x="280876" y="4533462"/>
                  <a:pt x="224920" y="4443484"/>
                  <a:pt x="178812" y="4423340"/>
                </a:cubicBezTo>
                <a:cubicBezTo>
                  <a:pt x="188212" y="4407672"/>
                  <a:pt x="173888" y="4362907"/>
                  <a:pt x="155982" y="4351268"/>
                </a:cubicBezTo>
                <a:cubicBezTo>
                  <a:pt x="117484" y="4326199"/>
                  <a:pt x="105845" y="4295759"/>
                  <a:pt x="114798" y="4261738"/>
                </a:cubicBezTo>
                <a:cubicBezTo>
                  <a:pt x="96444" y="4226821"/>
                  <a:pt x="81672" y="4199515"/>
                  <a:pt x="66004" y="4169970"/>
                </a:cubicBezTo>
                <a:cubicBezTo>
                  <a:pt x="68690" y="4167731"/>
                  <a:pt x="75405" y="4162807"/>
                  <a:pt x="83910" y="4155645"/>
                </a:cubicBezTo>
                <a:cubicBezTo>
                  <a:pt x="70480" y="4144901"/>
                  <a:pt x="59737" y="4135501"/>
                  <a:pt x="42726" y="4121623"/>
                </a:cubicBezTo>
                <a:cubicBezTo>
                  <a:pt x="87939" y="4115356"/>
                  <a:pt x="82567" y="4094317"/>
                  <a:pt x="64213" y="4067905"/>
                </a:cubicBezTo>
                <a:cubicBezTo>
                  <a:pt x="56156" y="4070591"/>
                  <a:pt x="47650" y="4073725"/>
                  <a:pt x="38697" y="4076858"/>
                </a:cubicBezTo>
                <a:cubicBezTo>
                  <a:pt x="38697" y="4049552"/>
                  <a:pt x="38697" y="4024483"/>
                  <a:pt x="38697" y="3996281"/>
                </a:cubicBezTo>
                <a:cubicBezTo>
                  <a:pt x="32430" y="3996281"/>
                  <a:pt x="22582" y="3996281"/>
                  <a:pt x="12286" y="3996281"/>
                </a:cubicBezTo>
                <a:cubicBezTo>
                  <a:pt x="16762" y="3967632"/>
                  <a:pt x="21239" y="3940325"/>
                  <a:pt x="26611" y="3906751"/>
                </a:cubicBezTo>
                <a:cubicBezTo>
                  <a:pt x="-32031" y="3865120"/>
                  <a:pt x="26611" y="3802897"/>
                  <a:pt x="12734" y="3748731"/>
                </a:cubicBezTo>
                <a:cubicBezTo>
                  <a:pt x="56603" y="3726796"/>
                  <a:pt x="58394" y="3728586"/>
                  <a:pt x="75852" y="3791257"/>
                </a:cubicBezTo>
                <a:cubicBezTo>
                  <a:pt x="90177" y="3785886"/>
                  <a:pt x="106740" y="3782752"/>
                  <a:pt x="118827" y="3774247"/>
                </a:cubicBezTo>
                <a:cubicBezTo>
                  <a:pt x="126884" y="3768875"/>
                  <a:pt x="135390" y="3751417"/>
                  <a:pt x="132704" y="3746045"/>
                </a:cubicBezTo>
                <a:cubicBezTo>
                  <a:pt x="113455" y="3712919"/>
                  <a:pt x="144790" y="3690536"/>
                  <a:pt x="146581" y="3664125"/>
                </a:cubicBezTo>
                <a:cubicBezTo>
                  <a:pt x="150162" y="3617122"/>
                  <a:pt x="188660" y="3612197"/>
                  <a:pt x="222681" y="3590710"/>
                </a:cubicBezTo>
                <a:cubicBezTo>
                  <a:pt x="190898" y="3586682"/>
                  <a:pt x="163592" y="3622046"/>
                  <a:pt x="142552" y="3585338"/>
                </a:cubicBezTo>
                <a:cubicBezTo>
                  <a:pt x="118827" y="3544155"/>
                  <a:pt x="179707" y="3545498"/>
                  <a:pt x="175678" y="3515058"/>
                </a:cubicBezTo>
                <a:cubicBezTo>
                  <a:pt x="194927" y="3516848"/>
                  <a:pt x="211938" y="3518639"/>
                  <a:pt x="229844" y="3519982"/>
                </a:cubicBezTo>
                <a:cubicBezTo>
                  <a:pt x="240587" y="3489541"/>
                  <a:pt x="243273" y="3465368"/>
                  <a:pt x="207014" y="3454177"/>
                </a:cubicBezTo>
                <a:cubicBezTo>
                  <a:pt x="207909" y="3483274"/>
                  <a:pt x="186869" y="3497599"/>
                  <a:pt x="149267" y="3497152"/>
                </a:cubicBezTo>
                <a:cubicBezTo>
                  <a:pt x="151505" y="3459549"/>
                  <a:pt x="154191" y="3421946"/>
                  <a:pt x="156429" y="3385239"/>
                </a:cubicBezTo>
                <a:cubicBezTo>
                  <a:pt x="169859" y="3383448"/>
                  <a:pt x="185974" y="3380763"/>
                  <a:pt x="204775" y="3378076"/>
                </a:cubicBezTo>
                <a:cubicBezTo>
                  <a:pt x="209252" y="3428213"/>
                  <a:pt x="245064" y="3424184"/>
                  <a:pt x="273714" y="3421051"/>
                </a:cubicBezTo>
                <a:cubicBezTo>
                  <a:pt x="293410" y="3391954"/>
                  <a:pt x="309973" y="3367333"/>
                  <a:pt x="326536" y="3342264"/>
                </a:cubicBezTo>
                <a:cubicBezTo>
                  <a:pt x="343547" y="3316748"/>
                  <a:pt x="359215" y="3290337"/>
                  <a:pt x="377121" y="3265716"/>
                </a:cubicBezTo>
                <a:cubicBezTo>
                  <a:pt x="384283" y="3255868"/>
                  <a:pt x="395474" y="3244229"/>
                  <a:pt x="406666" y="3241991"/>
                </a:cubicBezTo>
                <a:cubicBezTo>
                  <a:pt x="440687" y="3235276"/>
                  <a:pt x="469784" y="3240648"/>
                  <a:pt x="471127" y="3183796"/>
                </a:cubicBezTo>
                <a:cubicBezTo>
                  <a:pt x="471575" y="3148880"/>
                  <a:pt x="496196" y="3102324"/>
                  <a:pt x="529769" y="3071436"/>
                </a:cubicBezTo>
                <a:cubicBezTo>
                  <a:pt x="536037" y="3065617"/>
                  <a:pt x="540513" y="3052635"/>
                  <a:pt x="539170" y="3043682"/>
                </a:cubicBezTo>
                <a:cubicBezTo>
                  <a:pt x="534246" y="3012794"/>
                  <a:pt x="522159" y="2982354"/>
                  <a:pt x="520369" y="2951466"/>
                </a:cubicBezTo>
                <a:cubicBezTo>
                  <a:pt x="519026" y="2922816"/>
                  <a:pt x="502463" y="2922816"/>
                  <a:pt x="483662" y="2923264"/>
                </a:cubicBezTo>
                <a:cubicBezTo>
                  <a:pt x="464413" y="2923264"/>
                  <a:pt x="445164" y="2925950"/>
                  <a:pt x="427705" y="2927293"/>
                </a:cubicBezTo>
                <a:cubicBezTo>
                  <a:pt x="424124" y="2896853"/>
                  <a:pt x="421886" y="2872680"/>
                  <a:pt x="419200" y="2848954"/>
                </a:cubicBezTo>
                <a:cubicBezTo>
                  <a:pt x="457250" y="2825229"/>
                  <a:pt x="488138" y="2830153"/>
                  <a:pt x="501568" y="2865070"/>
                </a:cubicBezTo>
                <a:cubicBezTo>
                  <a:pt x="510968" y="2844477"/>
                  <a:pt x="520369" y="2823886"/>
                  <a:pt x="530217" y="2803294"/>
                </a:cubicBezTo>
                <a:cubicBezTo>
                  <a:pt x="536037" y="2791207"/>
                  <a:pt x="540065" y="2774644"/>
                  <a:pt x="549914" y="2769272"/>
                </a:cubicBezTo>
                <a:cubicBezTo>
                  <a:pt x="573639" y="2756738"/>
                  <a:pt x="571401" y="2726746"/>
                  <a:pt x="569163" y="2717345"/>
                </a:cubicBezTo>
                <a:cubicBezTo>
                  <a:pt x="557971" y="2671685"/>
                  <a:pt x="600051" y="2667656"/>
                  <a:pt x="613032" y="2643930"/>
                </a:cubicBezTo>
                <a:cubicBezTo>
                  <a:pt x="631386" y="2652883"/>
                  <a:pt x="647949" y="2658255"/>
                  <a:pt x="660931" y="2668551"/>
                </a:cubicBezTo>
                <a:cubicBezTo>
                  <a:pt x="668093" y="2674370"/>
                  <a:pt x="674808" y="2689143"/>
                  <a:pt x="672122" y="2697201"/>
                </a:cubicBezTo>
                <a:cubicBezTo>
                  <a:pt x="663169" y="2728088"/>
                  <a:pt x="648844" y="2758081"/>
                  <a:pt x="672570" y="2788521"/>
                </a:cubicBezTo>
                <a:cubicBezTo>
                  <a:pt x="673913" y="2790312"/>
                  <a:pt x="675703" y="2792998"/>
                  <a:pt x="675256" y="2795236"/>
                </a:cubicBezTo>
                <a:cubicBezTo>
                  <a:pt x="669884" y="2826571"/>
                  <a:pt x="668989" y="2859698"/>
                  <a:pt x="656454" y="2887900"/>
                </a:cubicBezTo>
                <a:cubicBezTo>
                  <a:pt x="645263" y="2912968"/>
                  <a:pt x="622881" y="2935351"/>
                  <a:pt x="600946" y="2953704"/>
                </a:cubicBezTo>
                <a:cubicBezTo>
                  <a:pt x="585726" y="2966238"/>
                  <a:pt x="580354" y="2970267"/>
                  <a:pt x="592441" y="2989964"/>
                </a:cubicBezTo>
                <a:cubicBezTo>
                  <a:pt x="600498" y="3002946"/>
                  <a:pt x="592888" y="3024881"/>
                  <a:pt x="594231" y="3042339"/>
                </a:cubicBezTo>
                <a:cubicBezTo>
                  <a:pt x="595574" y="3063378"/>
                  <a:pt x="599155" y="3083970"/>
                  <a:pt x="601841" y="3104562"/>
                </a:cubicBezTo>
                <a:cubicBezTo>
                  <a:pt x="602736" y="3109039"/>
                  <a:pt x="608556" y="3115754"/>
                  <a:pt x="607213" y="3117544"/>
                </a:cubicBezTo>
                <a:cubicBezTo>
                  <a:pt x="582145" y="3146194"/>
                  <a:pt x="599603" y="3179320"/>
                  <a:pt x="598260" y="3210208"/>
                </a:cubicBezTo>
                <a:cubicBezTo>
                  <a:pt x="597812" y="3219161"/>
                  <a:pt x="602289" y="3234828"/>
                  <a:pt x="608108" y="3236619"/>
                </a:cubicBezTo>
                <a:cubicBezTo>
                  <a:pt x="650635" y="3249601"/>
                  <a:pt x="653769" y="3291680"/>
                  <a:pt x="669884" y="3321225"/>
                </a:cubicBezTo>
                <a:cubicBezTo>
                  <a:pt x="694505" y="3366885"/>
                  <a:pt x="696743" y="3430004"/>
                  <a:pt x="730764" y="3463578"/>
                </a:cubicBezTo>
                <a:cubicBezTo>
                  <a:pt x="767472" y="3500285"/>
                  <a:pt x="771948" y="3532516"/>
                  <a:pt x="771053" y="3576833"/>
                </a:cubicBezTo>
                <a:cubicBezTo>
                  <a:pt x="770605" y="3596977"/>
                  <a:pt x="793883" y="3618465"/>
                  <a:pt x="792540" y="3638609"/>
                </a:cubicBezTo>
                <a:cubicBezTo>
                  <a:pt x="790750" y="3664125"/>
                  <a:pt x="775529" y="3689193"/>
                  <a:pt x="765681" y="3714262"/>
                </a:cubicBezTo>
                <a:cubicBezTo>
                  <a:pt x="763443" y="3719633"/>
                  <a:pt x="758071" y="3724110"/>
                  <a:pt x="754490" y="3728586"/>
                </a:cubicBezTo>
                <a:cubicBezTo>
                  <a:pt x="758071" y="3729482"/>
                  <a:pt x="761652" y="3730825"/>
                  <a:pt x="764786" y="3731720"/>
                </a:cubicBezTo>
                <a:cubicBezTo>
                  <a:pt x="760309" y="3753207"/>
                  <a:pt x="745537" y="3781409"/>
                  <a:pt x="753595" y="3794839"/>
                </a:cubicBezTo>
                <a:cubicBezTo>
                  <a:pt x="774634" y="3827965"/>
                  <a:pt x="751804" y="3839156"/>
                  <a:pt x="741956" y="3849004"/>
                </a:cubicBezTo>
                <a:cubicBezTo>
                  <a:pt x="753147" y="3900484"/>
                  <a:pt x="766576" y="3946592"/>
                  <a:pt x="771948" y="3993148"/>
                </a:cubicBezTo>
                <a:cubicBezTo>
                  <a:pt x="776872" y="4037017"/>
                  <a:pt x="802388" y="4084468"/>
                  <a:pt x="762995" y="4129681"/>
                </a:cubicBezTo>
                <a:cubicBezTo>
                  <a:pt x="769262" y="4130129"/>
                  <a:pt x="778663" y="4130576"/>
                  <a:pt x="786721" y="4131472"/>
                </a:cubicBezTo>
                <a:cubicBezTo>
                  <a:pt x="801493" y="4191009"/>
                  <a:pt x="816266" y="4250099"/>
                  <a:pt x="831933" y="4313218"/>
                </a:cubicBezTo>
                <a:cubicBezTo>
                  <a:pt x="843572" y="4306055"/>
                  <a:pt x="850287" y="4302027"/>
                  <a:pt x="849392" y="4302474"/>
                </a:cubicBezTo>
                <a:cubicBezTo>
                  <a:pt x="858792" y="4315456"/>
                  <a:pt x="864612" y="4326647"/>
                  <a:pt x="873565" y="4334705"/>
                </a:cubicBezTo>
                <a:cubicBezTo>
                  <a:pt x="916987" y="4373651"/>
                  <a:pt x="936236" y="4425130"/>
                  <a:pt x="945189" y="4480191"/>
                </a:cubicBezTo>
                <a:cubicBezTo>
                  <a:pt x="947427" y="4494516"/>
                  <a:pt x="934445" y="4511527"/>
                  <a:pt x="926835" y="4531671"/>
                </a:cubicBezTo>
                <a:cubicBezTo>
                  <a:pt x="951456" y="4548234"/>
                  <a:pt x="947875" y="4571512"/>
                  <a:pt x="925045" y="4597028"/>
                </a:cubicBezTo>
                <a:cubicBezTo>
                  <a:pt x="905796" y="4618068"/>
                  <a:pt x="908929" y="4637316"/>
                  <a:pt x="931759" y="4654775"/>
                </a:cubicBezTo>
                <a:cubicBezTo>
                  <a:pt x="938474" y="4660146"/>
                  <a:pt x="940712" y="4670890"/>
                  <a:pt x="946979" y="4682977"/>
                </a:cubicBezTo>
                <a:cubicBezTo>
                  <a:pt x="956380" y="4682977"/>
                  <a:pt x="970705" y="4682977"/>
                  <a:pt x="985030" y="4682977"/>
                </a:cubicBezTo>
                <a:cubicBezTo>
                  <a:pt x="985925" y="4685663"/>
                  <a:pt x="986373" y="4688349"/>
                  <a:pt x="987268" y="4690587"/>
                </a:cubicBezTo>
                <a:cubicBezTo>
                  <a:pt x="975629" y="4695063"/>
                  <a:pt x="963990" y="4699092"/>
                  <a:pt x="945189" y="4706255"/>
                </a:cubicBezTo>
                <a:cubicBezTo>
                  <a:pt x="959514" y="4738038"/>
                  <a:pt x="975181" y="4772955"/>
                  <a:pt x="990849" y="4807871"/>
                </a:cubicBezTo>
                <a:cubicBezTo>
                  <a:pt x="989506" y="4807871"/>
                  <a:pt x="988611" y="4807871"/>
                  <a:pt x="987268" y="4807423"/>
                </a:cubicBezTo>
                <a:cubicBezTo>
                  <a:pt x="989506" y="4824434"/>
                  <a:pt x="987716" y="4843235"/>
                  <a:pt x="995326" y="4857112"/>
                </a:cubicBezTo>
                <a:cubicBezTo>
                  <a:pt x="1012336" y="4887553"/>
                  <a:pt x="1016813" y="4928289"/>
                  <a:pt x="1058444" y="4941718"/>
                </a:cubicBezTo>
                <a:cubicBezTo>
                  <a:pt x="1065607" y="4943957"/>
                  <a:pt x="1075007" y="4956491"/>
                  <a:pt x="1074112" y="4963653"/>
                </a:cubicBezTo>
                <a:cubicBezTo>
                  <a:pt x="1069636" y="5004389"/>
                  <a:pt x="1105000" y="5023191"/>
                  <a:pt x="1119325" y="5053183"/>
                </a:cubicBezTo>
                <a:cubicBezTo>
                  <a:pt x="1125592" y="5065718"/>
                  <a:pt x="1150213" y="5081386"/>
                  <a:pt x="1122906" y="5097948"/>
                </a:cubicBezTo>
                <a:cubicBezTo>
                  <a:pt x="1132754" y="5109587"/>
                  <a:pt x="1140364" y="5124360"/>
                  <a:pt x="1152451" y="5132865"/>
                </a:cubicBezTo>
                <a:cubicBezTo>
                  <a:pt x="1184682" y="5155248"/>
                  <a:pt x="1227208" y="5168677"/>
                  <a:pt x="1250934" y="5197775"/>
                </a:cubicBezTo>
                <a:cubicBezTo>
                  <a:pt x="1299280" y="5256417"/>
                  <a:pt x="1370456" y="5299839"/>
                  <a:pt x="1384781" y="5383101"/>
                </a:cubicBezTo>
                <a:cubicBezTo>
                  <a:pt x="1391048" y="5418466"/>
                  <a:pt x="1413878" y="5422047"/>
                  <a:pt x="1435813" y="5413989"/>
                </a:cubicBezTo>
                <a:cubicBezTo>
                  <a:pt x="1450586" y="5431448"/>
                  <a:pt x="1459539" y="5451592"/>
                  <a:pt x="1473864" y="5457859"/>
                </a:cubicBezTo>
                <a:cubicBezTo>
                  <a:pt x="1504751" y="5471736"/>
                  <a:pt x="1519524" y="5506653"/>
                  <a:pt x="1559365" y="5510234"/>
                </a:cubicBezTo>
                <a:cubicBezTo>
                  <a:pt x="1579957" y="5512025"/>
                  <a:pt x="1598310" y="5538884"/>
                  <a:pt x="1616216" y="5553208"/>
                </a:cubicBezTo>
                <a:cubicBezTo>
                  <a:pt x="1630093" y="5553208"/>
                  <a:pt x="1644866" y="5553208"/>
                  <a:pt x="1659638" y="5553208"/>
                </a:cubicBezTo>
                <a:cubicBezTo>
                  <a:pt x="1659638" y="5557237"/>
                  <a:pt x="1660086" y="5561266"/>
                  <a:pt x="1660086" y="5565743"/>
                </a:cubicBezTo>
                <a:cubicBezTo>
                  <a:pt x="1653371" y="5566638"/>
                  <a:pt x="1646656" y="5567981"/>
                  <a:pt x="1639494" y="5568876"/>
                </a:cubicBezTo>
                <a:cubicBezTo>
                  <a:pt x="1635913" y="5617670"/>
                  <a:pt x="1685154" y="5621252"/>
                  <a:pt x="1707089" y="5647663"/>
                </a:cubicBezTo>
                <a:cubicBezTo>
                  <a:pt x="1723652" y="5667807"/>
                  <a:pt x="1747825" y="5681684"/>
                  <a:pt x="1769313" y="5696905"/>
                </a:cubicBezTo>
                <a:cubicBezTo>
                  <a:pt x="1784533" y="5707648"/>
                  <a:pt x="1803334" y="5714362"/>
                  <a:pt x="1817211" y="5726449"/>
                </a:cubicBezTo>
                <a:cubicBezTo>
                  <a:pt x="1831984" y="5738983"/>
                  <a:pt x="1865110" y="5733164"/>
                  <a:pt x="1859290" y="5767633"/>
                </a:cubicBezTo>
                <a:cubicBezTo>
                  <a:pt x="1858843" y="5769871"/>
                  <a:pt x="1866005" y="5774795"/>
                  <a:pt x="1870034" y="5775691"/>
                </a:cubicBezTo>
                <a:cubicBezTo>
                  <a:pt x="1937629" y="5790911"/>
                  <a:pt x="1984632" y="5841943"/>
                  <a:pt x="2032979" y="5882679"/>
                </a:cubicBezTo>
                <a:cubicBezTo>
                  <a:pt x="2084906" y="5926549"/>
                  <a:pt x="2142653" y="5940874"/>
                  <a:pt x="2201295" y="5961466"/>
                </a:cubicBezTo>
                <a:cubicBezTo>
                  <a:pt x="2227259" y="5970419"/>
                  <a:pt x="2250537" y="6000411"/>
                  <a:pt x="2283215" y="5975790"/>
                </a:cubicBezTo>
                <a:cubicBezTo>
                  <a:pt x="2286796" y="5973104"/>
                  <a:pt x="2296197" y="5978476"/>
                  <a:pt x="2302912" y="5979819"/>
                </a:cubicBezTo>
                <a:cubicBezTo>
                  <a:pt x="2304255" y="5980267"/>
                  <a:pt x="2306493" y="5980267"/>
                  <a:pt x="2306493" y="5980267"/>
                </a:cubicBezTo>
                <a:cubicBezTo>
                  <a:pt x="2311865" y="6033985"/>
                  <a:pt x="2369164" y="6010260"/>
                  <a:pt x="2393337" y="6038014"/>
                </a:cubicBezTo>
                <a:cubicBezTo>
                  <a:pt x="2407214" y="6053681"/>
                  <a:pt x="2428254" y="6063082"/>
                  <a:pt x="2446160" y="6075169"/>
                </a:cubicBezTo>
                <a:cubicBezTo>
                  <a:pt x="2462275" y="6085912"/>
                  <a:pt x="2474809" y="6098894"/>
                  <a:pt x="2498535" y="6083674"/>
                </a:cubicBezTo>
                <a:cubicBezTo>
                  <a:pt x="2508831" y="6076959"/>
                  <a:pt x="2531661" y="6089941"/>
                  <a:pt x="2549119" y="6093970"/>
                </a:cubicBezTo>
                <a:cubicBezTo>
                  <a:pt x="2570606" y="6098894"/>
                  <a:pt x="2594779" y="6111876"/>
                  <a:pt x="2613133" y="6106504"/>
                </a:cubicBezTo>
                <a:cubicBezTo>
                  <a:pt x="2665956" y="6089941"/>
                  <a:pt x="2712959" y="6110981"/>
                  <a:pt x="2742952" y="6141868"/>
                </a:cubicBezTo>
                <a:cubicBezTo>
                  <a:pt x="2774287" y="6174099"/>
                  <a:pt x="2803832" y="6181262"/>
                  <a:pt x="2842778" y="6179471"/>
                </a:cubicBezTo>
                <a:cubicBezTo>
                  <a:pt x="2862027" y="6178576"/>
                  <a:pt x="2881723" y="6182157"/>
                  <a:pt x="2900972" y="6182157"/>
                </a:cubicBezTo>
                <a:cubicBezTo>
                  <a:pt x="2918431" y="6182157"/>
                  <a:pt x="2936337" y="6180814"/>
                  <a:pt x="2953795" y="6178128"/>
                </a:cubicBezTo>
                <a:cubicBezTo>
                  <a:pt x="2978863" y="6174099"/>
                  <a:pt x="2999455" y="6176785"/>
                  <a:pt x="3012437" y="6202301"/>
                </a:cubicBezTo>
                <a:cubicBezTo>
                  <a:pt x="3026314" y="6230056"/>
                  <a:pt x="3041982" y="6238113"/>
                  <a:pt x="3076451" y="6222445"/>
                </a:cubicBezTo>
                <a:cubicBezTo>
                  <a:pt x="3104205" y="6209911"/>
                  <a:pt x="3142703" y="6223789"/>
                  <a:pt x="3174486" y="6217074"/>
                </a:cubicBezTo>
                <a:cubicBezTo>
                  <a:pt x="3210746" y="6209464"/>
                  <a:pt x="3221937" y="6236770"/>
                  <a:pt x="3242082" y="6253333"/>
                </a:cubicBezTo>
                <a:cubicBezTo>
                  <a:pt x="3247006" y="6257362"/>
                  <a:pt x="3259092" y="6257810"/>
                  <a:pt x="3265359" y="6254676"/>
                </a:cubicBezTo>
                <a:cubicBezTo>
                  <a:pt x="3288637" y="6242590"/>
                  <a:pt x="3309229" y="6226027"/>
                  <a:pt x="3332955" y="6216626"/>
                </a:cubicBezTo>
                <a:cubicBezTo>
                  <a:pt x="3347279" y="6210807"/>
                  <a:pt x="3368319" y="6208121"/>
                  <a:pt x="3382196" y="6214388"/>
                </a:cubicBezTo>
                <a:cubicBezTo>
                  <a:pt x="3418456" y="6230951"/>
                  <a:pt x="3452029" y="6226474"/>
                  <a:pt x="3487394" y="6213492"/>
                </a:cubicBezTo>
                <a:cubicBezTo>
                  <a:pt x="3493661" y="6211254"/>
                  <a:pt x="3502166" y="6211254"/>
                  <a:pt x="3508881" y="6213492"/>
                </a:cubicBezTo>
                <a:cubicBezTo>
                  <a:pt x="3565285" y="6229608"/>
                  <a:pt x="3619451" y="6208121"/>
                  <a:pt x="3674511" y="6204987"/>
                </a:cubicBezTo>
                <a:cubicBezTo>
                  <a:pt x="3725544" y="6202301"/>
                  <a:pt x="3777023" y="6199168"/>
                  <a:pt x="3827608" y="6194691"/>
                </a:cubicBezTo>
                <a:cubicBezTo>
                  <a:pt x="3865211" y="6191110"/>
                  <a:pt x="3902366" y="6184395"/>
                  <a:pt x="3939520" y="6180814"/>
                </a:cubicBezTo>
                <a:cubicBezTo>
                  <a:pt x="3956979" y="6179023"/>
                  <a:pt x="3975332" y="6178576"/>
                  <a:pt x="3992343" y="6181709"/>
                </a:cubicBezTo>
                <a:cubicBezTo>
                  <a:pt x="4008011" y="6184395"/>
                  <a:pt x="4022336" y="6192453"/>
                  <a:pt x="4031289" y="6196034"/>
                </a:cubicBezTo>
                <a:cubicBezTo>
                  <a:pt x="4043375" y="6176338"/>
                  <a:pt x="4050090" y="6164251"/>
                  <a:pt x="4057252" y="6152612"/>
                </a:cubicBezTo>
                <a:cubicBezTo>
                  <a:pt x="4064415" y="6160670"/>
                  <a:pt x="4071577" y="6169175"/>
                  <a:pt x="4084559" y="6183948"/>
                </a:cubicBezTo>
                <a:cubicBezTo>
                  <a:pt x="4110523" y="6160222"/>
                  <a:pt x="4138725" y="6133363"/>
                  <a:pt x="4168270" y="6108743"/>
                </a:cubicBezTo>
                <a:cubicBezTo>
                  <a:pt x="4183490" y="6096208"/>
                  <a:pt x="4200948" y="6083226"/>
                  <a:pt x="4219302" y="6078302"/>
                </a:cubicBezTo>
                <a:cubicBezTo>
                  <a:pt x="4254666" y="6068454"/>
                  <a:pt x="4287792" y="6044281"/>
                  <a:pt x="4328081" y="6057263"/>
                </a:cubicBezTo>
                <a:cubicBezTo>
                  <a:pt x="4332110" y="6058605"/>
                  <a:pt x="4340615" y="6055920"/>
                  <a:pt x="4341510" y="6053234"/>
                </a:cubicBezTo>
                <a:cubicBezTo>
                  <a:pt x="4353149" y="6016974"/>
                  <a:pt x="4391647" y="6022346"/>
                  <a:pt x="4407762" y="6028166"/>
                </a:cubicBezTo>
                <a:cubicBezTo>
                  <a:pt x="4446261" y="6042490"/>
                  <a:pt x="4469986" y="6040252"/>
                  <a:pt x="4490130" y="6003097"/>
                </a:cubicBezTo>
                <a:cubicBezTo>
                  <a:pt x="4494159" y="5995934"/>
                  <a:pt x="4512513" y="5997725"/>
                  <a:pt x="4523704" y="5993249"/>
                </a:cubicBezTo>
                <a:cubicBezTo>
                  <a:pt x="4580108" y="5969971"/>
                  <a:pt x="4636064" y="5944455"/>
                  <a:pt x="4692468" y="5922072"/>
                </a:cubicBezTo>
                <a:cubicBezTo>
                  <a:pt x="4720670" y="5910881"/>
                  <a:pt x="4750215" y="5897899"/>
                  <a:pt x="4779312" y="5897004"/>
                </a:cubicBezTo>
                <a:cubicBezTo>
                  <a:pt x="4805276" y="5896109"/>
                  <a:pt x="4814676" y="5881336"/>
                  <a:pt x="4830792" y="5868802"/>
                </a:cubicBezTo>
                <a:cubicBezTo>
                  <a:pt x="4862127" y="5844181"/>
                  <a:pt x="4900625" y="5828066"/>
                  <a:pt x="4928380" y="5799864"/>
                </a:cubicBezTo>
                <a:cubicBezTo>
                  <a:pt x="4967773" y="5760023"/>
                  <a:pt x="5030444" y="5755994"/>
                  <a:pt x="5062227" y="5717496"/>
                </a:cubicBezTo>
                <a:cubicBezTo>
                  <a:pt x="5101620" y="5669597"/>
                  <a:pt x="5157576" y="5649453"/>
                  <a:pt x="5200103" y="5607822"/>
                </a:cubicBezTo>
                <a:cubicBezTo>
                  <a:pt x="5252926" y="5556342"/>
                  <a:pt x="5318283" y="5517844"/>
                  <a:pt x="5372448" y="5467707"/>
                </a:cubicBezTo>
                <a:cubicBezTo>
                  <a:pt x="5411394" y="5431448"/>
                  <a:pt x="5438253" y="5383549"/>
                  <a:pt x="5474065" y="5343261"/>
                </a:cubicBezTo>
                <a:cubicBezTo>
                  <a:pt x="5510772" y="5301629"/>
                  <a:pt x="5547479" y="5261341"/>
                  <a:pt x="5570758" y="5208966"/>
                </a:cubicBezTo>
                <a:cubicBezTo>
                  <a:pt x="5577472" y="5194193"/>
                  <a:pt x="5601646" y="5183897"/>
                  <a:pt x="5619552" y="5177630"/>
                </a:cubicBezTo>
                <a:cubicBezTo>
                  <a:pt x="5642829" y="5169572"/>
                  <a:pt x="5658944" y="5161963"/>
                  <a:pt x="5667897" y="5134208"/>
                </a:cubicBezTo>
                <a:cubicBezTo>
                  <a:pt x="5675955" y="5109587"/>
                  <a:pt x="5684013" y="5080490"/>
                  <a:pt x="5715796" y="5068404"/>
                </a:cubicBezTo>
                <a:cubicBezTo>
                  <a:pt x="5726988" y="5064375"/>
                  <a:pt x="5732807" y="5046469"/>
                  <a:pt x="5741312" y="5034830"/>
                </a:cubicBezTo>
                <a:cubicBezTo>
                  <a:pt x="5756980" y="5013790"/>
                  <a:pt x="5772200" y="4992751"/>
                  <a:pt x="5788315" y="4972159"/>
                </a:cubicBezTo>
                <a:cubicBezTo>
                  <a:pt x="5791449" y="4968130"/>
                  <a:pt x="5796821" y="4965892"/>
                  <a:pt x="5798612" y="4961863"/>
                </a:cubicBezTo>
                <a:cubicBezTo>
                  <a:pt x="5825023" y="4907697"/>
                  <a:pt x="5846062" y="4849950"/>
                  <a:pt x="5879636" y="4800709"/>
                </a:cubicBezTo>
                <a:cubicBezTo>
                  <a:pt x="5900228" y="4770269"/>
                  <a:pt x="5923506" y="4748334"/>
                  <a:pt x="5927535" y="4706255"/>
                </a:cubicBezTo>
                <a:cubicBezTo>
                  <a:pt x="5930220" y="4679396"/>
                  <a:pt x="5972300" y="4658356"/>
                  <a:pt x="5982596" y="4629707"/>
                </a:cubicBezTo>
                <a:cubicBezTo>
                  <a:pt x="5993339" y="4600162"/>
                  <a:pt x="6015722" y="4577779"/>
                  <a:pt x="6023779" y="4553606"/>
                </a:cubicBezTo>
                <a:cubicBezTo>
                  <a:pt x="6034971" y="4520927"/>
                  <a:pt x="6051981" y="4490040"/>
                  <a:pt x="6061382" y="4458704"/>
                </a:cubicBezTo>
                <a:cubicBezTo>
                  <a:pt x="6079288" y="4399614"/>
                  <a:pt x="6120920" y="4345449"/>
                  <a:pt x="6107490" y="4278301"/>
                </a:cubicBezTo>
                <a:cubicBezTo>
                  <a:pt x="6106595" y="4274720"/>
                  <a:pt x="6105699" y="4268900"/>
                  <a:pt x="6107490" y="4267557"/>
                </a:cubicBezTo>
                <a:cubicBezTo>
                  <a:pt x="6157179" y="4227269"/>
                  <a:pt x="6135244" y="4159674"/>
                  <a:pt x="6167027" y="4112670"/>
                </a:cubicBezTo>
                <a:cubicBezTo>
                  <a:pt x="6171056" y="4106851"/>
                  <a:pt x="6175980" y="4095660"/>
                  <a:pt x="6173295" y="4092526"/>
                </a:cubicBezTo>
                <a:cubicBezTo>
                  <a:pt x="6148674" y="4062534"/>
                  <a:pt x="6168818" y="4046866"/>
                  <a:pt x="6191201" y="4031198"/>
                </a:cubicBezTo>
                <a:cubicBezTo>
                  <a:pt x="6194782" y="4028512"/>
                  <a:pt x="6199258" y="4023588"/>
                  <a:pt x="6198810" y="4020007"/>
                </a:cubicBezTo>
                <a:cubicBezTo>
                  <a:pt x="6194782" y="3956888"/>
                  <a:pt x="6230146" y="3896903"/>
                  <a:pt x="6212240" y="3831098"/>
                </a:cubicBezTo>
                <a:cubicBezTo>
                  <a:pt x="6208659" y="3817221"/>
                  <a:pt x="6231937" y="3796182"/>
                  <a:pt x="6244919" y="3775142"/>
                </a:cubicBezTo>
                <a:cubicBezTo>
                  <a:pt x="6230146" y="3762608"/>
                  <a:pt x="6227460" y="3744702"/>
                  <a:pt x="6232384" y="3713814"/>
                </a:cubicBezTo>
                <a:cubicBezTo>
                  <a:pt x="6235966" y="3687850"/>
                  <a:pt x="6241785" y="3665468"/>
                  <a:pt x="6249395" y="3640400"/>
                </a:cubicBezTo>
                <a:cubicBezTo>
                  <a:pt x="6256110" y="3618465"/>
                  <a:pt x="6243128" y="3591158"/>
                  <a:pt x="6239547" y="3566090"/>
                </a:cubicBezTo>
                <a:cubicBezTo>
                  <a:pt x="6238204" y="3558927"/>
                  <a:pt x="6235518" y="3550870"/>
                  <a:pt x="6237309" y="3544155"/>
                </a:cubicBezTo>
                <a:cubicBezTo>
                  <a:pt x="6254767" y="3488646"/>
                  <a:pt x="6248500" y="3433585"/>
                  <a:pt x="6238651" y="3377629"/>
                </a:cubicBezTo>
                <a:cubicBezTo>
                  <a:pt x="6238204" y="3374495"/>
                  <a:pt x="6239547" y="3368676"/>
                  <a:pt x="6241785" y="3367781"/>
                </a:cubicBezTo>
                <a:cubicBezTo>
                  <a:pt x="6269092" y="3354799"/>
                  <a:pt x="6257453" y="3333759"/>
                  <a:pt x="6253424" y="3314510"/>
                </a:cubicBezTo>
                <a:cubicBezTo>
                  <a:pt x="6245366" y="3274669"/>
                  <a:pt x="6237756" y="3234828"/>
                  <a:pt x="6231042" y="3194988"/>
                </a:cubicBezTo>
                <a:cubicBezTo>
                  <a:pt x="6230146" y="3189168"/>
                  <a:pt x="6236861" y="3182453"/>
                  <a:pt x="6239099" y="3176186"/>
                </a:cubicBezTo>
                <a:cubicBezTo>
                  <a:pt x="6247604" y="3155147"/>
                  <a:pt x="6259243" y="3135898"/>
                  <a:pt x="6235518" y="3113515"/>
                </a:cubicBezTo>
                <a:cubicBezTo>
                  <a:pt x="6227460" y="3105905"/>
                  <a:pt x="6234175" y="3082627"/>
                  <a:pt x="6234175" y="3070541"/>
                </a:cubicBezTo>
                <a:cubicBezTo>
                  <a:pt x="6226565" y="3033386"/>
                  <a:pt x="6217164" y="2999365"/>
                  <a:pt x="6213136" y="2964000"/>
                </a:cubicBezTo>
                <a:cubicBezTo>
                  <a:pt x="6210450" y="2938932"/>
                  <a:pt x="6219850" y="2915206"/>
                  <a:pt x="6196125" y="2891033"/>
                </a:cubicBezTo>
                <a:cubicBezTo>
                  <a:pt x="6181800" y="2876708"/>
                  <a:pt x="6183591" y="2845373"/>
                  <a:pt x="6179114" y="2821647"/>
                </a:cubicBezTo>
                <a:cubicBezTo>
                  <a:pt x="6175085" y="2799712"/>
                  <a:pt x="6184933" y="2774197"/>
                  <a:pt x="6160760" y="2757633"/>
                </a:cubicBezTo>
                <a:cubicBezTo>
                  <a:pt x="6158074" y="2755843"/>
                  <a:pt x="6161656" y="2744204"/>
                  <a:pt x="6163894" y="2737489"/>
                </a:cubicBezTo>
                <a:cubicBezTo>
                  <a:pt x="6175533" y="2700334"/>
                  <a:pt x="6175533" y="2700334"/>
                  <a:pt x="6145092" y="2676161"/>
                </a:cubicBezTo>
                <a:cubicBezTo>
                  <a:pt x="6148226" y="2674818"/>
                  <a:pt x="6151807" y="2673475"/>
                  <a:pt x="6154941" y="2672132"/>
                </a:cubicBezTo>
                <a:cubicBezTo>
                  <a:pt x="6146883" y="2651093"/>
                  <a:pt x="6138826" y="2630053"/>
                  <a:pt x="6131215" y="2608566"/>
                </a:cubicBezTo>
                <a:cubicBezTo>
                  <a:pt x="6128977" y="2601851"/>
                  <a:pt x="6125844" y="2594241"/>
                  <a:pt x="6127634" y="2587974"/>
                </a:cubicBezTo>
                <a:cubicBezTo>
                  <a:pt x="6139273" y="2547238"/>
                  <a:pt x="6120472" y="2514560"/>
                  <a:pt x="6102566" y="2480538"/>
                </a:cubicBezTo>
                <a:cubicBezTo>
                  <a:pt x="6095403" y="2466661"/>
                  <a:pt x="6087346" y="2450098"/>
                  <a:pt x="6088689" y="2435773"/>
                </a:cubicBezTo>
                <a:cubicBezTo>
                  <a:pt x="6090927" y="2408466"/>
                  <a:pt x="6094508" y="2384293"/>
                  <a:pt x="6058249" y="2378921"/>
                </a:cubicBezTo>
                <a:cubicBezTo>
                  <a:pt x="6056458" y="2378474"/>
                  <a:pt x="6053772" y="2375788"/>
                  <a:pt x="6053772" y="2373550"/>
                </a:cubicBezTo>
                <a:cubicBezTo>
                  <a:pt x="6048848" y="2340423"/>
                  <a:pt x="6044819" y="2307745"/>
                  <a:pt x="6041238" y="2284020"/>
                </a:cubicBezTo>
                <a:cubicBezTo>
                  <a:pt x="6016169" y="2246417"/>
                  <a:pt x="5998711" y="2212843"/>
                  <a:pt x="5974090" y="2185089"/>
                </a:cubicBezTo>
                <a:cubicBezTo>
                  <a:pt x="5948126" y="2156439"/>
                  <a:pt x="5954394" y="2107645"/>
                  <a:pt x="5912762" y="2090635"/>
                </a:cubicBezTo>
                <a:cubicBezTo>
                  <a:pt x="5918134" y="2036917"/>
                  <a:pt x="5855463" y="2014087"/>
                  <a:pt x="5853225" y="1963054"/>
                </a:cubicBezTo>
                <a:cubicBezTo>
                  <a:pt x="5852777" y="1955444"/>
                  <a:pt x="5842033" y="1948282"/>
                  <a:pt x="5837557" y="1940224"/>
                </a:cubicBezTo>
                <a:cubicBezTo>
                  <a:pt x="5820546" y="1910232"/>
                  <a:pt x="5803983" y="1879791"/>
                  <a:pt x="5787868" y="1849351"/>
                </a:cubicBezTo>
                <a:cubicBezTo>
                  <a:pt x="5787420" y="1848456"/>
                  <a:pt x="5788315" y="1846665"/>
                  <a:pt x="5787868" y="1845770"/>
                </a:cubicBezTo>
                <a:cubicBezTo>
                  <a:pt x="5763247" y="1811301"/>
                  <a:pt x="5739521" y="1775937"/>
                  <a:pt x="5713558" y="1742363"/>
                </a:cubicBezTo>
                <a:cubicBezTo>
                  <a:pt x="5699233" y="1724009"/>
                  <a:pt x="5681327" y="1708789"/>
                  <a:pt x="5665659" y="1691331"/>
                </a:cubicBezTo>
                <a:cubicBezTo>
                  <a:pt x="5642382" y="1664919"/>
                  <a:pt x="5617761" y="1639403"/>
                  <a:pt x="5598512" y="1610754"/>
                </a:cubicBezTo>
                <a:cubicBezTo>
                  <a:pt x="5581501" y="1586133"/>
                  <a:pt x="5556432" y="1569570"/>
                  <a:pt x="5539422" y="1548978"/>
                </a:cubicBezTo>
                <a:cubicBezTo>
                  <a:pt x="5505848" y="1507347"/>
                  <a:pt x="5486599" y="1453629"/>
                  <a:pt x="5459293" y="1400358"/>
                </a:cubicBezTo>
                <a:cubicBezTo>
                  <a:pt x="5410499" y="1405282"/>
                  <a:pt x="5382745" y="1369470"/>
                  <a:pt x="5359019" y="1323810"/>
                </a:cubicBezTo>
                <a:cubicBezTo>
                  <a:pt x="5346037" y="1298742"/>
                  <a:pt x="5328579" y="1279045"/>
                  <a:pt x="5293662" y="1277702"/>
                </a:cubicBezTo>
                <a:cubicBezTo>
                  <a:pt x="5276651" y="1276807"/>
                  <a:pt x="5260983" y="1255320"/>
                  <a:pt x="5244421" y="1243233"/>
                </a:cubicBezTo>
                <a:cubicBezTo>
                  <a:pt x="5179064" y="1193991"/>
                  <a:pt x="5113259" y="1144750"/>
                  <a:pt x="5049245" y="1093718"/>
                </a:cubicBezTo>
                <a:cubicBezTo>
                  <a:pt x="5041635" y="1087451"/>
                  <a:pt x="5043426" y="1069545"/>
                  <a:pt x="5039397" y="1051191"/>
                </a:cubicBezTo>
                <a:cubicBezTo>
                  <a:pt x="4955239" y="1035076"/>
                  <a:pt x="4881824" y="977776"/>
                  <a:pt x="4802142" y="933459"/>
                </a:cubicBezTo>
                <a:cubicBezTo>
                  <a:pt x="4747529" y="903019"/>
                  <a:pt x="4690678" y="876607"/>
                  <a:pt x="4635169" y="847510"/>
                </a:cubicBezTo>
                <a:cubicBezTo>
                  <a:pt x="4594880" y="826471"/>
                  <a:pt x="4555935" y="802745"/>
                  <a:pt x="4515198" y="783049"/>
                </a:cubicBezTo>
                <a:cubicBezTo>
                  <a:pt x="4484758" y="768276"/>
                  <a:pt x="4452975" y="757085"/>
                  <a:pt x="4420744" y="746789"/>
                </a:cubicBezTo>
                <a:cubicBezTo>
                  <a:pt x="4372846" y="731121"/>
                  <a:pt x="4324052" y="717244"/>
                  <a:pt x="4275706" y="703367"/>
                </a:cubicBezTo>
                <a:cubicBezTo>
                  <a:pt x="4268096" y="701129"/>
                  <a:pt x="4259143" y="702024"/>
                  <a:pt x="4250637" y="702024"/>
                </a:cubicBezTo>
                <a:cubicBezTo>
                  <a:pt x="4242132" y="702024"/>
                  <a:pt x="4230493" y="706053"/>
                  <a:pt x="4226017" y="702024"/>
                </a:cubicBezTo>
                <a:cubicBezTo>
                  <a:pt x="4196024" y="675165"/>
                  <a:pt x="4158421" y="672479"/>
                  <a:pt x="4121714" y="667107"/>
                </a:cubicBezTo>
                <a:cubicBezTo>
                  <a:pt x="4098884" y="663526"/>
                  <a:pt x="4076054" y="662183"/>
                  <a:pt x="4053224" y="660392"/>
                </a:cubicBezTo>
                <a:cubicBezTo>
                  <a:pt x="4042480" y="659497"/>
                  <a:pt x="4031289" y="661735"/>
                  <a:pt x="4020993" y="658602"/>
                </a:cubicBezTo>
                <a:cubicBezTo>
                  <a:pt x="3934149" y="634429"/>
                  <a:pt x="3845514" y="643829"/>
                  <a:pt x="3757775" y="639353"/>
                </a:cubicBezTo>
                <a:cubicBezTo>
                  <a:pt x="3706742" y="636667"/>
                  <a:pt x="3657501" y="651439"/>
                  <a:pt x="3604678" y="640248"/>
                </a:cubicBezTo>
                <a:cubicBezTo>
                  <a:pt x="3573790" y="633981"/>
                  <a:pt x="3529473" y="644725"/>
                  <a:pt x="3494556" y="671136"/>
                </a:cubicBezTo>
                <a:cubicBezTo>
                  <a:pt x="3464116" y="693966"/>
                  <a:pt x="3419799" y="715006"/>
                  <a:pt x="3384434" y="710977"/>
                </a:cubicBezTo>
                <a:cubicBezTo>
                  <a:pt x="3340117" y="706053"/>
                  <a:pt x="3314153" y="714558"/>
                  <a:pt x="3290428" y="748132"/>
                </a:cubicBezTo>
                <a:cubicBezTo>
                  <a:pt x="3287294" y="752608"/>
                  <a:pt x="3276998" y="753056"/>
                  <a:pt x="3270284" y="753056"/>
                </a:cubicBezTo>
                <a:cubicBezTo>
                  <a:pt x="3231786" y="751713"/>
                  <a:pt x="3192840" y="745446"/>
                  <a:pt x="3154342" y="748580"/>
                </a:cubicBezTo>
                <a:cubicBezTo>
                  <a:pt x="3110025" y="752161"/>
                  <a:pt x="3066155" y="762904"/>
                  <a:pt x="3029000" y="769619"/>
                </a:cubicBezTo>
                <a:cubicBezTo>
                  <a:pt x="3016914" y="805431"/>
                  <a:pt x="3006170" y="832738"/>
                  <a:pt x="2999455" y="860492"/>
                </a:cubicBezTo>
                <a:cubicBezTo>
                  <a:pt x="2994979" y="879293"/>
                  <a:pt x="2999008" y="899885"/>
                  <a:pt x="2995874" y="919134"/>
                </a:cubicBezTo>
                <a:cubicBezTo>
                  <a:pt x="2994531" y="928535"/>
                  <a:pt x="2985130" y="944203"/>
                  <a:pt x="2979311" y="944203"/>
                </a:cubicBezTo>
                <a:cubicBezTo>
                  <a:pt x="2950214" y="944203"/>
                  <a:pt x="2933203" y="956289"/>
                  <a:pt x="2918878" y="982253"/>
                </a:cubicBezTo>
                <a:cubicBezTo>
                  <a:pt x="2902763" y="1011798"/>
                  <a:pt x="2874561" y="1022094"/>
                  <a:pt x="2840092" y="1016722"/>
                </a:cubicBezTo>
                <a:cubicBezTo>
                  <a:pt x="2823976" y="1014484"/>
                  <a:pt x="2805175" y="1014931"/>
                  <a:pt x="2790850" y="1021646"/>
                </a:cubicBezTo>
                <a:cubicBezTo>
                  <a:pt x="2716093" y="1056563"/>
                  <a:pt x="2648497" y="1048057"/>
                  <a:pt x="2577321" y="1005531"/>
                </a:cubicBezTo>
                <a:cubicBezTo>
                  <a:pt x="2537928" y="982253"/>
                  <a:pt x="2487343" y="978224"/>
                  <a:pt x="2435864" y="963899"/>
                </a:cubicBezTo>
                <a:cubicBezTo>
                  <a:pt x="2431387" y="998368"/>
                  <a:pt x="2428701" y="1023884"/>
                  <a:pt x="2424225" y="1049400"/>
                </a:cubicBezTo>
                <a:cubicBezTo>
                  <a:pt x="2422434" y="1058353"/>
                  <a:pt x="2417958" y="1070888"/>
                  <a:pt x="2411243" y="1073574"/>
                </a:cubicBezTo>
                <a:cubicBezTo>
                  <a:pt x="2326637" y="1111624"/>
                  <a:pt x="2241136" y="1128187"/>
                  <a:pt x="2156530" y="1073126"/>
                </a:cubicBezTo>
                <a:cubicBezTo>
                  <a:pt x="2152949" y="1070888"/>
                  <a:pt x="2146234" y="1067754"/>
                  <a:pt x="2144443" y="1069097"/>
                </a:cubicBezTo>
                <a:cubicBezTo>
                  <a:pt x="2105498" y="1099090"/>
                  <a:pt x="2091173" y="1058353"/>
                  <a:pt x="2068343" y="1043133"/>
                </a:cubicBezTo>
                <a:cubicBezTo>
                  <a:pt x="2045065" y="1027466"/>
                  <a:pt x="2023130" y="1010007"/>
                  <a:pt x="1991795" y="987177"/>
                </a:cubicBezTo>
                <a:cubicBezTo>
                  <a:pt x="1964040" y="988520"/>
                  <a:pt x="1924647" y="996130"/>
                  <a:pt x="1902712" y="1036866"/>
                </a:cubicBezTo>
                <a:cubicBezTo>
                  <a:pt x="1892864" y="1054772"/>
                  <a:pt x="1887940" y="1075364"/>
                  <a:pt x="1877644" y="1093270"/>
                </a:cubicBezTo>
                <a:cubicBezTo>
                  <a:pt x="1863767" y="1117891"/>
                  <a:pt x="1846308" y="1140721"/>
                  <a:pt x="1831088" y="1164446"/>
                </a:cubicBezTo>
                <a:cubicBezTo>
                  <a:pt x="1793486" y="1223089"/>
                  <a:pt x="1779161" y="1231146"/>
                  <a:pt x="1708880" y="1228461"/>
                </a:cubicBezTo>
                <a:cubicBezTo>
                  <a:pt x="1712909" y="1258005"/>
                  <a:pt x="1698584" y="1259348"/>
                  <a:pt x="1673963" y="1253529"/>
                </a:cubicBezTo>
                <a:cubicBezTo>
                  <a:pt x="1635465" y="1244576"/>
                  <a:pt x="1595624" y="1238756"/>
                  <a:pt x="1556679" y="1233385"/>
                </a:cubicBezTo>
                <a:cubicBezTo>
                  <a:pt x="1549516" y="1232489"/>
                  <a:pt x="1539220" y="1236071"/>
                  <a:pt x="1533401" y="1240995"/>
                </a:cubicBezTo>
                <a:cubicBezTo>
                  <a:pt x="1509228" y="1261587"/>
                  <a:pt x="1486398" y="1283521"/>
                  <a:pt x="1462672" y="1304561"/>
                </a:cubicBezTo>
                <a:cubicBezTo>
                  <a:pt x="1434470" y="1329629"/>
                  <a:pt x="1350312" y="1323362"/>
                  <a:pt x="1323901" y="1292027"/>
                </a:cubicBezTo>
                <a:cubicBezTo>
                  <a:pt x="1311367" y="1276807"/>
                  <a:pt x="1274212" y="1272330"/>
                  <a:pt x="1295251" y="1238756"/>
                </a:cubicBezTo>
                <a:cubicBezTo>
                  <a:pt x="1306442" y="1220850"/>
                  <a:pt x="1315395" y="1198916"/>
                  <a:pt x="1331063" y="1185934"/>
                </a:cubicBezTo>
                <a:cubicBezTo>
                  <a:pt x="1361056" y="1161761"/>
                  <a:pt x="1395972" y="1143407"/>
                  <a:pt x="1428203" y="1121472"/>
                </a:cubicBezTo>
                <a:cubicBezTo>
                  <a:pt x="1437604" y="1115205"/>
                  <a:pt x="1443871" y="1104461"/>
                  <a:pt x="1455958" y="1090584"/>
                </a:cubicBezTo>
                <a:cubicBezTo>
                  <a:pt x="1424622" y="1095061"/>
                  <a:pt x="1403583" y="1098194"/>
                  <a:pt x="1378514" y="1101776"/>
                </a:cubicBezTo>
                <a:cubicBezTo>
                  <a:pt x="1380305" y="1089689"/>
                  <a:pt x="1381648" y="1080288"/>
                  <a:pt x="1382991" y="1067306"/>
                </a:cubicBezTo>
                <a:cubicBezTo>
                  <a:pt x="1370009" y="1069545"/>
                  <a:pt x="1360608" y="1072678"/>
                  <a:pt x="1351207" y="1072231"/>
                </a:cubicBezTo>
                <a:cubicBezTo>
                  <a:pt x="1326139" y="1071335"/>
                  <a:pt x="1302414" y="1074917"/>
                  <a:pt x="1283612" y="1045372"/>
                </a:cubicBezTo>
                <a:cubicBezTo>
                  <a:pt x="1261677" y="1011350"/>
                  <a:pt x="1227656" y="984939"/>
                  <a:pt x="1196321" y="952260"/>
                </a:cubicBezTo>
                <a:cubicBezTo>
                  <a:pt x="1202140" y="945098"/>
                  <a:pt x="1210645" y="936593"/>
                  <a:pt x="1216912" y="927192"/>
                </a:cubicBezTo>
                <a:cubicBezTo>
                  <a:pt x="1221837" y="919582"/>
                  <a:pt x="1228999" y="907048"/>
                  <a:pt x="1225865" y="902124"/>
                </a:cubicBezTo>
                <a:cubicBezTo>
                  <a:pt x="1210198" y="873474"/>
                  <a:pt x="1224522" y="853777"/>
                  <a:pt x="1237504" y="828709"/>
                </a:cubicBezTo>
                <a:cubicBezTo>
                  <a:pt x="1254963" y="794687"/>
                  <a:pt x="1276898" y="778124"/>
                  <a:pt x="1313605" y="774991"/>
                </a:cubicBezTo>
                <a:cubicBezTo>
                  <a:pt x="1328825" y="773648"/>
                  <a:pt x="1343597" y="765590"/>
                  <a:pt x="1363742" y="758875"/>
                </a:cubicBezTo>
                <a:cubicBezTo>
                  <a:pt x="1357027" y="749475"/>
                  <a:pt x="1351655" y="741417"/>
                  <a:pt x="1345836" y="732464"/>
                </a:cubicBezTo>
                <a:cubicBezTo>
                  <a:pt x="1346731" y="732016"/>
                  <a:pt x="1349865" y="731569"/>
                  <a:pt x="1352550" y="730226"/>
                </a:cubicBezTo>
                <a:cubicBezTo>
                  <a:pt x="1387467" y="708739"/>
                  <a:pt x="1421936" y="685908"/>
                  <a:pt x="1457301" y="665317"/>
                </a:cubicBezTo>
                <a:cubicBezTo>
                  <a:pt x="1476997" y="654125"/>
                  <a:pt x="1498037" y="639353"/>
                  <a:pt x="1519524" y="638010"/>
                </a:cubicBezTo>
                <a:cubicBezTo>
                  <a:pt x="1563394" y="635772"/>
                  <a:pt x="1603234" y="625923"/>
                  <a:pt x="1638599" y="599512"/>
                </a:cubicBezTo>
                <a:cubicBezTo>
                  <a:pt x="1641285" y="597274"/>
                  <a:pt x="1646656" y="598169"/>
                  <a:pt x="1648895" y="595931"/>
                </a:cubicBezTo>
                <a:cubicBezTo>
                  <a:pt x="1689631" y="548032"/>
                  <a:pt x="1716490" y="533260"/>
                  <a:pt x="1775132" y="507744"/>
                </a:cubicBezTo>
                <a:cubicBezTo>
                  <a:pt x="1800648" y="496552"/>
                  <a:pt x="1818107" y="468351"/>
                  <a:pt x="1842727" y="454026"/>
                </a:cubicBezTo>
                <a:cubicBezTo>
                  <a:pt x="1879435" y="432986"/>
                  <a:pt x="1912113" y="408813"/>
                  <a:pt x="1939420" y="375687"/>
                </a:cubicBezTo>
                <a:cubicBezTo>
                  <a:pt x="1952402" y="360019"/>
                  <a:pt x="1975232" y="350171"/>
                  <a:pt x="1995824" y="343456"/>
                </a:cubicBezTo>
                <a:cubicBezTo>
                  <a:pt x="2045065" y="326893"/>
                  <a:pt x="2096097" y="316597"/>
                  <a:pt x="2144443" y="297348"/>
                </a:cubicBezTo>
                <a:cubicBezTo>
                  <a:pt x="2178465" y="283919"/>
                  <a:pt x="2207562" y="258850"/>
                  <a:pt x="2240241" y="241840"/>
                </a:cubicBezTo>
                <a:cubicBezTo>
                  <a:pt x="2259042" y="231991"/>
                  <a:pt x="2281872" y="219905"/>
                  <a:pt x="2301121" y="223038"/>
                </a:cubicBezTo>
                <a:cubicBezTo>
                  <a:pt x="2344543" y="230201"/>
                  <a:pt x="2366926" y="195284"/>
                  <a:pt x="2398261" y="180512"/>
                </a:cubicBezTo>
                <a:cubicBezTo>
                  <a:pt x="2440788" y="160367"/>
                  <a:pt x="2482867" y="150071"/>
                  <a:pt x="2524051" y="167082"/>
                </a:cubicBezTo>
                <a:cubicBezTo>
                  <a:pt x="2521365" y="155443"/>
                  <a:pt x="2519574" y="146490"/>
                  <a:pt x="2517336" y="136642"/>
                </a:cubicBezTo>
                <a:cubicBezTo>
                  <a:pt x="2520917" y="135746"/>
                  <a:pt x="2524499" y="133956"/>
                  <a:pt x="2527632" y="133956"/>
                </a:cubicBezTo>
                <a:cubicBezTo>
                  <a:pt x="2548224" y="135746"/>
                  <a:pt x="2568816" y="141566"/>
                  <a:pt x="2588960" y="139328"/>
                </a:cubicBezTo>
                <a:cubicBezTo>
                  <a:pt x="2620743" y="135746"/>
                  <a:pt x="2651631" y="125451"/>
                  <a:pt x="2683414" y="120974"/>
                </a:cubicBezTo>
                <a:cubicBezTo>
                  <a:pt x="2692815" y="119631"/>
                  <a:pt x="2703559" y="130375"/>
                  <a:pt x="2716093" y="136642"/>
                </a:cubicBezTo>
                <a:cubicBezTo>
                  <a:pt x="2716093" y="135299"/>
                  <a:pt x="2715645" y="125003"/>
                  <a:pt x="2719674" y="116945"/>
                </a:cubicBezTo>
                <a:cubicBezTo>
                  <a:pt x="2723703" y="108887"/>
                  <a:pt x="2732656" y="103068"/>
                  <a:pt x="2739371" y="96353"/>
                </a:cubicBezTo>
                <a:cubicBezTo>
                  <a:pt x="2758619" y="115602"/>
                  <a:pt x="2766230" y="91429"/>
                  <a:pt x="2777868" y="85162"/>
                </a:cubicBezTo>
                <a:cubicBezTo>
                  <a:pt x="2798908" y="73075"/>
                  <a:pt x="2819052" y="58751"/>
                  <a:pt x="2844121" y="42635"/>
                </a:cubicBezTo>
                <a:cubicBezTo>
                  <a:pt x="2844121" y="42188"/>
                  <a:pt x="2840539" y="32339"/>
                  <a:pt x="2836958" y="22043"/>
                </a:cubicBezTo>
                <a:cubicBezTo>
                  <a:pt x="2870532" y="15329"/>
                  <a:pt x="2901868" y="2794"/>
                  <a:pt x="2930069" y="32787"/>
                </a:cubicBezTo>
                <a:cubicBezTo>
                  <a:pt x="2933651" y="36816"/>
                  <a:pt x="2952899" y="29653"/>
                  <a:pt x="2962300" y="23834"/>
                </a:cubicBezTo>
                <a:cubicBezTo>
                  <a:pt x="2986473" y="8166"/>
                  <a:pt x="3007961" y="-16455"/>
                  <a:pt x="3037505" y="15776"/>
                </a:cubicBezTo>
                <a:cubicBezTo>
                  <a:pt x="3041534" y="20253"/>
                  <a:pt x="3053173" y="17119"/>
                  <a:pt x="3060783" y="18462"/>
                </a:cubicBezTo>
                <a:cubicBezTo>
                  <a:pt x="3071527" y="20253"/>
                  <a:pt x="3082270" y="23834"/>
                  <a:pt x="3093462" y="25625"/>
                </a:cubicBezTo>
                <a:cubicBezTo>
                  <a:pt x="3103310" y="26968"/>
                  <a:pt x="3114054" y="29653"/>
                  <a:pt x="3122559" y="26968"/>
                </a:cubicBezTo>
                <a:cubicBezTo>
                  <a:pt x="3180306" y="8614"/>
                  <a:pt x="3236710" y="4137"/>
                  <a:pt x="3290875" y="37263"/>
                </a:cubicBezTo>
                <a:cubicBezTo>
                  <a:pt x="3304753" y="45769"/>
                  <a:pt x="3318630" y="54274"/>
                  <a:pt x="3331164" y="62332"/>
                </a:cubicBezTo>
                <a:cubicBezTo>
                  <a:pt x="3367871" y="58303"/>
                  <a:pt x="3405921" y="53827"/>
                  <a:pt x="3437257" y="50245"/>
                </a:cubicBezTo>
                <a:cubicBezTo>
                  <a:pt x="3448896" y="70390"/>
                  <a:pt x="3456954" y="88743"/>
                  <a:pt x="3469488" y="103068"/>
                </a:cubicBezTo>
                <a:cubicBezTo>
                  <a:pt x="3472174" y="106202"/>
                  <a:pt x="3490080" y="95010"/>
                  <a:pt x="3501719" y="91877"/>
                </a:cubicBezTo>
                <a:cubicBezTo>
                  <a:pt x="3509776" y="89639"/>
                  <a:pt x="3518729" y="86953"/>
                  <a:pt x="3526339" y="88743"/>
                </a:cubicBezTo>
                <a:cubicBezTo>
                  <a:pt x="3580505" y="100830"/>
                  <a:pt x="3633775" y="117840"/>
                  <a:pt x="3688389" y="125898"/>
                </a:cubicBezTo>
                <a:cubicBezTo>
                  <a:pt x="3721067" y="130822"/>
                  <a:pt x="3755536" y="121869"/>
                  <a:pt x="3789110" y="119183"/>
                </a:cubicBezTo>
                <a:cubicBezTo>
                  <a:pt x="3798511" y="118288"/>
                  <a:pt x="3811045" y="113364"/>
                  <a:pt x="3816864" y="117393"/>
                </a:cubicBezTo>
                <a:cubicBezTo>
                  <a:pt x="3862525" y="147833"/>
                  <a:pt x="3914004" y="133061"/>
                  <a:pt x="3962798" y="136642"/>
                </a:cubicBezTo>
                <a:cubicBezTo>
                  <a:pt x="3965037" y="136642"/>
                  <a:pt x="3969513" y="134404"/>
                  <a:pt x="3969513" y="134851"/>
                </a:cubicBezTo>
                <a:cubicBezTo>
                  <a:pt x="3993686" y="175587"/>
                  <a:pt x="4027260" y="138432"/>
                  <a:pt x="4059938" y="142461"/>
                </a:cubicBezTo>
                <a:cubicBezTo>
                  <a:pt x="4053224" y="154548"/>
                  <a:pt x="4048747" y="163053"/>
                  <a:pt x="4044271" y="172006"/>
                </a:cubicBezTo>
                <a:cubicBezTo>
                  <a:pt x="4080978" y="172901"/>
                  <a:pt x="4086350" y="181854"/>
                  <a:pt x="4070234" y="214533"/>
                </a:cubicBezTo>
                <a:cubicBezTo>
                  <a:pt x="4085902" y="216771"/>
                  <a:pt x="4103360" y="215428"/>
                  <a:pt x="4116790" y="221695"/>
                </a:cubicBezTo>
                <a:cubicBezTo>
                  <a:pt x="4140963" y="233334"/>
                  <a:pt x="4140515" y="264670"/>
                  <a:pt x="4119028" y="280785"/>
                </a:cubicBezTo>
                <a:cubicBezTo>
                  <a:pt x="4105598" y="290633"/>
                  <a:pt x="4093064" y="302272"/>
                  <a:pt x="4083216" y="315254"/>
                </a:cubicBezTo>
                <a:cubicBezTo>
                  <a:pt x="4080083" y="319283"/>
                  <a:pt x="4084559" y="331817"/>
                  <a:pt x="4088588" y="338532"/>
                </a:cubicBezTo>
                <a:cubicBezTo>
                  <a:pt x="4094407" y="347485"/>
                  <a:pt x="4102913" y="354647"/>
                  <a:pt x="4114551" y="367629"/>
                </a:cubicBezTo>
                <a:cubicBezTo>
                  <a:pt x="4131115" y="370315"/>
                  <a:pt x="4156183" y="351962"/>
                  <a:pt x="4179013" y="383745"/>
                </a:cubicBezTo>
                <a:cubicBezTo>
                  <a:pt x="4189309" y="398069"/>
                  <a:pt x="4231836" y="389116"/>
                  <a:pt x="4260038" y="391355"/>
                </a:cubicBezTo>
                <a:cubicBezTo>
                  <a:pt x="4284211" y="393593"/>
                  <a:pt x="4303012" y="402994"/>
                  <a:pt x="4322261" y="421347"/>
                </a:cubicBezTo>
                <a:cubicBezTo>
                  <a:pt x="4343749" y="441492"/>
                  <a:pt x="4375532" y="451787"/>
                  <a:pt x="4404181" y="462531"/>
                </a:cubicBezTo>
                <a:cubicBezTo>
                  <a:pt x="4456556" y="481780"/>
                  <a:pt x="4509827" y="498791"/>
                  <a:pt x="4563097" y="514906"/>
                </a:cubicBezTo>
                <a:cubicBezTo>
                  <a:pt x="4591747" y="523412"/>
                  <a:pt x="4621739" y="527888"/>
                  <a:pt x="4658446" y="535498"/>
                </a:cubicBezTo>
                <a:cubicBezTo>
                  <a:pt x="4655761" y="543556"/>
                  <a:pt x="4655313" y="561014"/>
                  <a:pt x="4646808" y="566834"/>
                </a:cubicBezTo>
                <a:cubicBezTo>
                  <a:pt x="4635169" y="574891"/>
                  <a:pt x="4615025" y="579815"/>
                  <a:pt x="4602490" y="575339"/>
                </a:cubicBezTo>
                <a:cubicBezTo>
                  <a:pt x="4535791" y="551613"/>
                  <a:pt x="4470433" y="524754"/>
                  <a:pt x="4405077" y="498343"/>
                </a:cubicBezTo>
                <a:cubicBezTo>
                  <a:pt x="4369265" y="483571"/>
                  <a:pt x="4335691" y="463426"/>
                  <a:pt x="4298984" y="452683"/>
                </a:cubicBezTo>
                <a:cubicBezTo>
                  <a:pt x="4266305" y="442834"/>
                  <a:pt x="4227807" y="449997"/>
                  <a:pt x="4197367" y="436567"/>
                </a:cubicBezTo>
                <a:cubicBezTo>
                  <a:pt x="4149021" y="415528"/>
                  <a:pt x="4101122" y="418214"/>
                  <a:pt x="4051880" y="418661"/>
                </a:cubicBezTo>
                <a:cubicBezTo>
                  <a:pt x="4046509" y="418661"/>
                  <a:pt x="4041137" y="422243"/>
                  <a:pt x="4026812" y="427167"/>
                </a:cubicBezTo>
                <a:cubicBezTo>
                  <a:pt x="4046509" y="440596"/>
                  <a:pt x="4059491" y="456264"/>
                  <a:pt x="4074711" y="458950"/>
                </a:cubicBezTo>
                <a:cubicBezTo>
                  <a:pt x="4106046" y="464769"/>
                  <a:pt x="4133353" y="479542"/>
                  <a:pt x="4168717" y="479989"/>
                </a:cubicBezTo>
                <a:cubicBezTo>
                  <a:pt x="4214378" y="479989"/>
                  <a:pt x="4269439" y="462531"/>
                  <a:pt x="4308384" y="515801"/>
                </a:cubicBezTo>
                <a:cubicBezTo>
                  <a:pt x="4323604" y="536393"/>
                  <a:pt x="4351806" y="562357"/>
                  <a:pt x="4391200" y="551166"/>
                </a:cubicBezTo>
                <a:cubicBezTo>
                  <a:pt x="4405524" y="547137"/>
                  <a:pt x="4425221" y="555195"/>
                  <a:pt x="4440441" y="562357"/>
                </a:cubicBezTo>
                <a:cubicBezTo>
                  <a:pt x="4485654" y="582501"/>
                  <a:pt x="4533552" y="595931"/>
                  <a:pt x="4573393" y="629505"/>
                </a:cubicBezTo>
                <a:cubicBezTo>
                  <a:pt x="4593537" y="646515"/>
                  <a:pt x="4625768" y="648754"/>
                  <a:pt x="4651732" y="659049"/>
                </a:cubicBezTo>
                <a:cubicBezTo>
                  <a:pt x="4682620" y="671136"/>
                  <a:pt x="4712165" y="690833"/>
                  <a:pt x="4743948" y="695757"/>
                </a:cubicBezTo>
                <a:cubicBezTo>
                  <a:pt x="4815124" y="706948"/>
                  <a:pt x="4854070" y="776334"/>
                  <a:pt x="4920322" y="789316"/>
                </a:cubicBezTo>
                <a:cubicBezTo>
                  <a:pt x="4962401" y="797821"/>
                  <a:pt x="5004928" y="829157"/>
                  <a:pt x="5052826" y="794240"/>
                </a:cubicBezTo>
                <a:cubicBezTo>
                  <a:pt x="5067151" y="783496"/>
                  <a:pt x="5098039" y="791554"/>
                  <a:pt x="5119974" y="796478"/>
                </a:cubicBezTo>
                <a:cubicBezTo>
                  <a:pt x="5129822" y="798716"/>
                  <a:pt x="5140118" y="814384"/>
                  <a:pt x="5143252" y="826023"/>
                </a:cubicBezTo>
                <a:cubicBezTo>
                  <a:pt x="5145042" y="832290"/>
                  <a:pt x="5133403" y="843929"/>
                  <a:pt x="5126241" y="851091"/>
                </a:cubicBezTo>
                <a:cubicBezTo>
                  <a:pt x="5118631" y="858254"/>
                  <a:pt x="5108782" y="862730"/>
                  <a:pt x="5098487" y="869893"/>
                </a:cubicBezTo>
                <a:cubicBezTo>
                  <a:pt x="5145490" y="895856"/>
                  <a:pt x="5148176" y="895409"/>
                  <a:pt x="5197865" y="845720"/>
                </a:cubicBezTo>
                <a:cubicBezTo>
                  <a:pt x="5224276" y="867207"/>
                  <a:pt x="5259641" y="868997"/>
                  <a:pt x="5284262" y="904362"/>
                </a:cubicBezTo>
                <a:cubicBezTo>
                  <a:pt x="5307987" y="938383"/>
                  <a:pt x="5321416" y="963899"/>
                  <a:pt x="5298586" y="1007321"/>
                </a:cubicBezTo>
                <a:cubicBezTo>
                  <a:pt x="5323654" y="1005531"/>
                  <a:pt x="5342904" y="1000607"/>
                  <a:pt x="5360362" y="1003740"/>
                </a:cubicBezTo>
                <a:cubicBezTo>
                  <a:pt x="5412737" y="1013588"/>
                  <a:pt x="5443625" y="1060144"/>
                  <a:pt x="5488390" y="1083870"/>
                </a:cubicBezTo>
                <a:cubicBezTo>
                  <a:pt x="5496000" y="1087898"/>
                  <a:pt x="5501819" y="1095061"/>
                  <a:pt x="5509877" y="1098194"/>
                </a:cubicBezTo>
                <a:cubicBezTo>
                  <a:pt x="5531364" y="1107595"/>
                  <a:pt x="5562252" y="1111624"/>
                  <a:pt x="5528678" y="1143855"/>
                </a:cubicBezTo>
                <a:cubicBezTo>
                  <a:pt x="5527783" y="1144750"/>
                  <a:pt x="5540317" y="1166237"/>
                  <a:pt x="5548375" y="1168028"/>
                </a:cubicBezTo>
                <a:cubicBezTo>
                  <a:pt x="5567176" y="1171609"/>
                  <a:pt x="5587320" y="1169371"/>
                  <a:pt x="5611494" y="1169371"/>
                </a:cubicBezTo>
                <a:cubicBezTo>
                  <a:pt x="5610151" y="1194887"/>
                  <a:pt x="5609255" y="1216822"/>
                  <a:pt x="5608360" y="1241442"/>
                </a:cubicBezTo>
                <a:cubicBezTo>
                  <a:pt x="5615075" y="1241890"/>
                  <a:pt x="5623132" y="1242785"/>
                  <a:pt x="5629400" y="1243233"/>
                </a:cubicBezTo>
                <a:cubicBezTo>
                  <a:pt x="5627609" y="1256662"/>
                  <a:pt x="5625371" y="1272330"/>
                  <a:pt x="5623132" y="1287103"/>
                </a:cubicBezTo>
                <a:cubicBezTo>
                  <a:pt x="5627161" y="1287998"/>
                  <a:pt x="5630295" y="1289789"/>
                  <a:pt x="5632085" y="1289341"/>
                </a:cubicBezTo>
                <a:cubicBezTo>
                  <a:pt x="5649544" y="1282179"/>
                  <a:pt x="5673270" y="1264273"/>
                  <a:pt x="5683118" y="1270092"/>
                </a:cubicBezTo>
                <a:cubicBezTo>
                  <a:pt x="5708634" y="1284417"/>
                  <a:pt x="5729226" y="1308590"/>
                  <a:pt x="5748027" y="1331868"/>
                </a:cubicBezTo>
                <a:cubicBezTo>
                  <a:pt x="5751608" y="1336344"/>
                  <a:pt x="5738179" y="1355145"/>
                  <a:pt x="5730121" y="1372604"/>
                </a:cubicBezTo>
                <a:cubicBezTo>
                  <a:pt x="5745789" y="1374395"/>
                  <a:pt x="5764590" y="1376185"/>
                  <a:pt x="5783391" y="1378423"/>
                </a:cubicBezTo>
                <a:cubicBezTo>
                  <a:pt x="5783391" y="1381557"/>
                  <a:pt x="5783839" y="1384690"/>
                  <a:pt x="5783839" y="1387824"/>
                </a:cubicBezTo>
                <a:cubicBezTo>
                  <a:pt x="5774438" y="1390957"/>
                  <a:pt x="5765485" y="1394539"/>
                  <a:pt x="5752503" y="1399015"/>
                </a:cubicBezTo>
                <a:cubicBezTo>
                  <a:pt x="5761456" y="1405282"/>
                  <a:pt x="5767724" y="1412445"/>
                  <a:pt x="5774438" y="1413340"/>
                </a:cubicBezTo>
                <a:cubicBezTo>
                  <a:pt x="5810250" y="1418712"/>
                  <a:pt x="5838452" y="1437513"/>
                  <a:pt x="5861283" y="1463477"/>
                </a:cubicBezTo>
                <a:cubicBezTo>
                  <a:pt x="5872026" y="1475563"/>
                  <a:pt x="5872474" y="1497051"/>
                  <a:pt x="5884113" y="1507794"/>
                </a:cubicBezTo>
                <a:cubicBezTo>
                  <a:pt x="5912314" y="1533758"/>
                  <a:pt x="5939173" y="1558826"/>
                  <a:pt x="5939621" y="1601353"/>
                </a:cubicBezTo>
                <a:cubicBezTo>
                  <a:pt x="5939621" y="1606277"/>
                  <a:pt x="5950813" y="1609858"/>
                  <a:pt x="5954841" y="1615678"/>
                </a:cubicBezTo>
                <a:cubicBezTo>
                  <a:pt x="5973643" y="1640299"/>
                  <a:pt x="5991996" y="1665815"/>
                  <a:pt x="6010797" y="1690883"/>
                </a:cubicBezTo>
                <a:cubicBezTo>
                  <a:pt x="6020646" y="1704313"/>
                  <a:pt x="6030942" y="1717294"/>
                  <a:pt x="6041685" y="1730724"/>
                </a:cubicBezTo>
                <a:cubicBezTo>
                  <a:pt x="6044819" y="1734305"/>
                  <a:pt x="6049743" y="1736991"/>
                  <a:pt x="6052429" y="1741020"/>
                </a:cubicBezTo>
                <a:cubicBezTo>
                  <a:pt x="6069440" y="1771908"/>
                  <a:pt x="6089136" y="1801453"/>
                  <a:pt x="6101223" y="1834131"/>
                </a:cubicBezTo>
                <a:cubicBezTo>
                  <a:pt x="6106147" y="1848008"/>
                  <a:pt x="6093613" y="1867705"/>
                  <a:pt x="6089136" y="1884268"/>
                </a:cubicBezTo>
                <a:cubicBezTo>
                  <a:pt x="6151360" y="1904860"/>
                  <a:pt x="6181800" y="1954101"/>
                  <a:pt x="6192544" y="2020354"/>
                </a:cubicBezTo>
                <a:cubicBezTo>
                  <a:pt x="6175980" y="2036917"/>
                  <a:pt x="6144645" y="2046317"/>
                  <a:pt x="6158522" y="2082577"/>
                </a:cubicBezTo>
                <a:cubicBezTo>
                  <a:pt x="6160313" y="2087053"/>
                  <a:pt x="6135692" y="2101826"/>
                  <a:pt x="6130768" y="2105855"/>
                </a:cubicBezTo>
                <a:cubicBezTo>
                  <a:pt x="6153598" y="2123313"/>
                  <a:pt x="6181800" y="2135400"/>
                  <a:pt x="6193886" y="2156887"/>
                </a:cubicBezTo>
                <a:cubicBezTo>
                  <a:pt x="6201944" y="2171212"/>
                  <a:pt x="6186724" y="2198966"/>
                  <a:pt x="6180904" y="2224034"/>
                </a:cubicBezTo>
                <a:cubicBezTo>
                  <a:pt x="6214031" y="2232092"/>
                  <a:pt x="6206421" y="2266114"/>
                  <a:pt x="6210002" y="2294763"/>
                </a:cubicBezTo>
                <a:cubicBezTo>
                  <a:pt x="6211345" y="2304164"/>
                  <a:pt x="6213136" y="2313117"/>
                  <a:pt x="6214478" y="2322517"/>
                </a:cubicBezTo>
                <a:cubicBezTo>
                  <a:pt x="6218955" y="2356539"/>
                  <a:pt x="6244471" y="2368625"/>
                  <a:pt x="6272225" y="2375340"/>
                </a:cubicBezTo>
                <a:cubicBezTo>
                  <a:pt x="6262377" y="2406676"/>
                  <a:pt x="6253424" y="2434430"/>
                  <a:pt x="6246262" y="2456365"/>
                </a:cubicBezTo>
                <a:cubicBezTo>
                  <a:pt x="6267749" y="2479195"/>
                  <a:pt x="6289684" y="2493520"/>
                  <a:pt x="6299532" y="2514112"/>
                </a:cubicBezTo>
                <a:cubicBezTo>
                  <a:pt x="6313857" y="2544552"/>
                  <a:pt x="6317886" y="2579469"/>
                  <a:pt x="6330420" y="2610804"/>
                </a:cubicBezTo>
                <a:cubicBezTo>
                  <a:pt x="6338478" y="2630501"/>
                  <a:pt x="6354145" y="2647064"/>
                  <a:pt x="6366232" y="2664970"/>
                </a:cubicBezTo>
                <a:cubicBezTo>
                  <a:pt x="6335792" y="2687352"/>
                  <a:pt x="6335792" y="2691829"/>
                  <a:pt x="6372051" y="2719135"/>
                </a:cubicBezTo>
                <a:cubicBezTo>
                  <a:pt x="6353698" y="2744652"/>
                  <a:pt x="6353250" y="2767482"/>
                  <a:pt x="6375185" y="2795684"/>
                </a:cubicBezTo>
                <a:cubicBezTo>
                  <a:pt x="6389957" y="2814485"/>
                  <a:pt x="6395329" y="2845373"/>
                  <a:pt x="6394881" y="2870441"/>
                </a:cubicBezTo>
                <a:cubicBezTo>
                  <a:pt x="6393986" y="2904015"/>
                  <a:pt x="6412340" y="2912520"/>
                  <a:pt x="6446361" y="2916549"/>
                </a:cubicBezTo>
                <a:cubicBezTo>
                  <a:pt x="6432484" y="2926845"/>
                  <a:pt x="6424874" y="2933112"/>
                  <a:pt x="6414578" y="2940722"/>
                </a:cubicBezTo>
                <a:cubicBezTo>
                  <a:pt x="6420397" y="2948780"/>
                  <a:pt x="6426217" y="2957285"/>
                  <a:pt x="6432484" y="2965791"/>
                </a:cubicBezTo>
                <a:cubicBezTo>
                  <a:pt x="6429798" y="2965343"/>
                  <a:pt x="6426664" y="2964895"/>
                  <a:pt x="6423979" y="2964895"/>
                </a:cubicBezTo>
                <a:cubicBezTo>
                  <a:pt x="6420845" y="2986383"/>
                  <a:pt x="6412340" y="3009213"/>
                  <a:pt x="6416369" y="3029357"/>
                </a:cubicBezTo>
                <a:cubicBezTo>
                  <a:pt x="6418607" y="3041891"/>
                  <a:pt x="6439646" y="3050396"/>
                  <a:pt x="6458000" y="3065169"/>
                </a:cubicBezTo>
                <a:cubicBezTo>
                  <a:pt x="6449047" y="3072331"/>
                  <a:pt x="6436961" y="3081732"/>
                  <a:pt x="6428008" y="3088895"/>
                </a:cubicBezTo>
                <a:cubicBezTo>
                  <a:pt x="6426664" y="3103667"/>
                  <a:pt x="6427112" y="3119335"/>
                  <a:pt x="6423979" y="3135002"/>
                </a:cubicBezTo>
                <a:cubicBezTo>
                  <a:pt x="6414578" y="3182901"/>
                  <a:pt x="6432037" y="3207969"/>
                  <a:pt x="6473668" y="3201255"/>
                </a:cubicBezTo>
                <a:cubicBezTo>
                  <a:pt x="6483964" y="3199464"/>
                  <a:pt x="6492917" y="3187825"/>
                  <a:pt x="6504556" y="3179320"/>
                </a:cubicBezTo>
                <a:cubicBezTo>
                  <a:pt x="6508137" y="3186930"/>
                  <a:pt x="6513061" y="3198569"/>
                  <a:pt x="6522014" y="3217818"/>
                </a:cubicBezTo>
                <a:cubicBezTo>
                  <a:pt x="6492469" y="3221847"/>
                  <a:pt x="6467400" y="3224980"/>
                  <a:pt x="6436065" y="3229009"/>
                </a:cubicBezTo>
                <a:cubicBezTo>
                  <a:pt x="6440094" y="3248706"/>
                  <a:pt x="6438751" y="3283175"/>
                  <a:pt x="6450838" y="3288994"/>
                </a:cubicBezTo>
                <a:cubicBezTo>
                  <a:pt x="6467400" y="3297052"/>
                  <a:pt x="6494259" y="3283175"/>
                  <a:pt x="6517538" y="3278251"/>
                </a:cubicBezTo>
                <a:cubicBezTo>
                  <a:pt x="6513509" y="3321673"/>
                  <a:pt x="6509032" y="3361513"/>
                  <a:pt x="6506794" y="3401354"/>
                </a:cubicBezTo>
                <a:cubicBezTo>
                  <a:pt x="6505899" y="3413888"/>
                  <a:pt x="6509480" y="3427318"/>
                  <a:pt x="6513956" y="3438957"/>
                </a:cubicBezTo>
                <a:cubicBezTo>
                  <a:pt x="6530071" y="3481484"/>
                  <a:pt x="6519776" y="3502971"/>
                  <a:pt x="6476802" y="3513714"/>
                </a:cubicBezTo>
                <a:cubicBezTo>
                  <a:pt x="6443675" y="3521772"/>
                  <a:pt x="6428455" y="3547736"/>
                  <a:pt x="6437408" y="3581310"/>
                </a:cubicBezTo>
                <a:cubicBezTo>
                  <a:pt x="6442780" y="3601454"/>
                  <a:pt x="6455762" y="3600111"/>
                  <a:pt x="6471877" y="3595635"/>
                </a:cubicBezTo>
                <a:cubicBezTo>
                  <a:pt x="6482173" y="3592949"/>
                  <a:pt x="6495155" y="3591158"/>
                  <a:pt x="6504556" y="3594739"/>
                </a:cubicBezTo>
                <a:cubicBezTo>
                  <a:pt x="6509480" y="3596977"/>
                  <a:pt x="6513956" y="3616674"/>
                  <a:pt x="6510375" y="3619808"/>
                </a:cubicBezTo>
                <a:cubicBezTo>
                  <a:pt x="6501422" y="3627865"/>
                  <a:pt x="6488440" y="3632789"/>
                  <a:pt x="6476353" y="3635923"/>
                </a:cubicBezTo>
                <a:cubicBezTo>
                  <a:pt x="6467400" y="3638161"/>
                  <a:pt x="6457105" y="3635475"/>
                  <a:pt x="6444123" y="3634580"/>
                </a:cubicBezTo>
                <a:cubicBezTo>
                  <a:pt x="6458000" y="3669497"/>
                  <a:pt x="6401149" y="3702623"/>
                  <a:pt x="6448152" y="3740673"/>
                </a:cubicBezTo>
                <a:cubicBezTo>
                  <a:pt x="6450838" y="3732615"/>
                  <a:pt x="6451285" y="3723662"/>
                  <a:pt x="6455762" y="3719633"/>
                </a:cubicBezTo>
                <a:cubicBezTo>
                  <a:pt x="6460238" y="3715605"/>
                  <a:pt x="6470087" y="3713367"/>
                  <a:pt x="6475011" y="3715605"/>
                </a:cubicBezTo>
                <a:cubicBezTo>
                  <a:pt x="6482173" y="3718738"/>
                  <a:pt x="6489783" y="3725901"/>
                  <a:pt x="6492469" y="3733063"/>
                </a:cubicBezTo>
                <a:cubicBezTo>
                  <a:pt x="6493812" y="3736644"/>
                  <a:pt x="6487545" y="3746940"/>
                  <a:pt x="6482173" y="3749626"/>
                </a:cubicBezTo>
                <a:cubicBezTo>
                  <a:pt x="6469191" y="3755893"/>
                  <a:pt x="6453971" y="3757236"/>
                  <a:pt x="6441437" y="3763951"/>
                </a:cubicBezTo>
                <a:cubicBezTo>
                  <a:pt x="6404282" y="3783648"/>
                  <a:pt x="6406968" y="3821250"/>
                  <a:pt x="6408311" y="3854376"/>
                </a:cubicBezTo>
                <a:cubicBezTo>
                  <a:pt x="6408758" y="3865120"/>
                  <a:pt x="6430693" y="3876311"/>
                  <a:pt x="6444123" y="3885712"/>
                </a:cubicBezTo>
                <a:cubicBezTo>
                  <a:pt x="6458000" y="3895112"/>
                  <a:pt x="6489783" y="3892427"/>
                  <a:pt x="6478144" y="3917495"/>
                </a:cubicBezTo>
                <a:cubicBezTo>
                  <a:pt x="6470982" y="3933163"/>
                  <a:pt x="6443675" y="3939877"/>
                  <a:pt x="6425322" y="3950621"/>
                </a:cubicBezTo>
                <a:cubicBezTo>
                  <a:pt x="6420397" y="3946592"/>
                  <a:pt x="6415026" y="3943011"/>
                  <a:pt x="6410102" y="3938982"/>
                </a:cubicBezTo>
                <a:cubicBezTo>
                  <a:pt x="6399358" y="3979271"/>
                  <a:pt x="6387719" y="4019111"/>
                  <a:pt x="6379214" y="4059848"/>
                </a:cubicBezTo>
                <a:cubicBezTo>
                  <a:pt x="6377870" y="4066115"/>
                  <a:pt x="6391300" y="4079992"/>
                  <a:pt x="6399805" y="4082230"/>
                </a:cubicBezTo>
                <a:cubicBezTo>
                  <a:pt x="6423531" y="4088497"/>
                  <a:pt x="6426664" y="4098346"/>
                  <a:pt x="6415921" y="4119385"/>
                </a:cubicBezTo>
                <a:cubicBezTo>
                  <a:pt x="6408758" y="4133262"/>
                  <a:pt x="6407416" y="4149378"/>
                  <a:pt x="6402491" y="4164150"/>
                </a:cubicBezTo>
                <a:cubicBezTo>
                  <a:pt x="6399805" y="4173103"/>
                  <a:pt x="6395329" y="4182056"/>
                  <a:pt x="6387272" y="4188323"/>
                </a:cubicBezTo>
                <a:cubicBezTo>
                  <a:pt x="6387272" y="4165941"/>
                  <a:pt x="6387272" y="4143558"/>
                  <a:pt x="6387272" y="4120280"/>
                </a:cubicBezTo>
                <a:cubicBezTo>
                  <a:pt x="6348326" y="4145796"/>
                  <a:pt x="6335344" y="4237565"/>
                  <a:pt x="6363098" y="4255023"/>
                </a:cubicBezTo>
                <a:cubicBezTo>
                  <a:pt x="6353250" y="4262633"/>
                  <a:pt x="6342058" y="4271139"/>
                  <a:pt x="6327734" y="4282778"/>
                </a:cubicBezTo>
                <a:cubicBezTo>
                  <a:pt x="6344297" y="4292178"/>
                  <a:pt x="6354593" y="4298445"/>
                  <a:pt x="6368022" y="4306055"/>
                </a:cubicBezTo>
                <a:cubicBezTo>
                  <a:pt x="6356831" y="4312770"/>
                  <a:pt x="6346983" y="4318590"/>
                  <a:pt x="6341611" y="4322171"/>
                </a:cubicBezTo>
                <a:cubicBezTo>
                  <a:pt x="6351011" y="4336943"/>
                  <a:pt x="6369366" y="4352611"/>
                  <a:pt x="6368917" y="4367383"/>
                </a:cubicBezTo>
                <a:cubicBezTo>
                  <a:pt x="6368470" y="4382156"/>
                  <a:pt x="6351907" y="4400957"/>
                  <a:pt x="6337582" y="4409463"/>
                </a:cubicBezTo>
                <a:cubicBezTo>
                  <a:pt x="6324152" y="4417520"/>
                  <a:pt x="6304008" y="4415282"/>
                  <a:pt x="6278940" y="4418416"/>
                </a:cubicBezTo>
                <a:cubicBezTo>
                  <a:pt x="6299532" y="4431397"/>
                  <a:pt x="6313409" y="4439455"/>
                  <a:pt x="6336687" y="4454228"/>
                </a:cubicBezTo>
                <a:cubicBezTo>
                  <a:pt x="6316990" y="4471238"/>
                  <a:pt x="6303113" y="4486458"/>
                  <a:pt x="6286550" y="4496754"/>
                </a:cubicBezTo>
                <a:cubicBezTo>
                  <a:pt x="6264615" y="4510184"/>
                  <a:pt x="6265063" y="4526747"/>
                  <a:pt x="6275359" y="4545548"/>
                </a:cubicBezTo>
                <a:cubicBezTo>
                  <a:pt x="6278940" y="4552711"/>
                  <a:pt x="6286998" y="4557187"/>
                  <a:pt x="6292369" y="4562559"/>
                </a:cubicBezTo>
                <a:cubicBezTo>
                  <a:pt x="6278045" y="4580465"/>
                  <a:pt x="6264168" y="4597028"/>
                  <a:pt x="6253424" y="4610010"/>
                </a:cubicBezTo>
                <a:cubicBezTo>
                  <a:pt x="6238204" y="4608667"/>
                  <a:pt x="6222984" y="4606876"/>
                  <a:pt x="6207763" y="4606876"/>
                </a:cubicBezTo>
                <a:cubicBezTo>
                  <a:pt x="6205973" y="4606876"/>
                  <a:pt x="6201944" y="4624334"/>
                  <a:pt x="6203287" y="4624782"/>
                </a:cubicBezTo>
                <a:cubicBezTo>
                  <a:pt x="6213136" y="4628811"/>
                  <a:pt x="6223431" y="4631497"/>
                  <a:pt x="6239547" y="4635974"/>
                </a:cubicBezTo>
                <a:cubicBezTo>
                  <a:pt x="6246262" y="4639555"/>
                  <a:pt x="6210450" y="4670443"/>
                  <a:pt x="6243575" y="4661937"/>
                </a:cubicBezTo>
                <a:cubicBezTo>
                  <a:pt x="6238651" y="4688349"/>
                  <a:pt x="6235518" y="4714312"/>
                  <a:pt x="6227908" y="4738485"/>
                </a:cubicBezTo>
                <a:cubicBezTo>
                  <a:pt x="6222984" y="4753705"/>
                  <a:pt x="6211345" y="4767135"/>
                  <a:pt x="6197468" y="4790413"/>
                </a:cubicBezTo>
                <a:cubicBezTo>
                  <a:pt x="6198810" y="4818615"/>
                  <a:pt x="6186277" y="4852188"/>
                  <a:pt x="6154493" y="4879495"/>
                </a:cubicBezTo>
                <a:cubicBezTo>
                  <a:pt x="6139721" y="4892477"/>
                  <a:pt x="6130768" y="4911279"/>
                  <a:pt x="6119577" y="4927841"/>
                </a:cubicBezTo>
                <a:cubicBezTo>
                  <a:pt x="6094956" y="4963653"/>
                  <a:pt x="6070783" y="4999913"/>
                  <a:pt x="6045267" y="5035277"/>
                </a:cubicBezTo>
                <a:cubicBezTo>
                  <a:pt x="6040790" y="5041545"/>
                  <a:pt x="6030942" y="5047364"/>
                  <a:pt x="6023332" y="5047364"/>
                </a:cubicBezTo>
                <a:cubicBezTo>
                  <a:pt x="5990653" y="5047364"/>
                  <a:pt x="5987520" y="5059898"/>
                  <a:pt x="6001397" y="5086310"/>
                </a:cubicBezTo>
                <a:cubicBezTo>
                  <a:pt x="6004978" y="5093024"/>
                  <a:pt x="5999159" y="5109140"/>
                  <a:pt x="5992444" y="5114959"/>
                </a:cubicBezTo>
                <a:cubicBezTo>
                  <a:pt x="5987072" y="5119436"/>
                  <a:pt x="5973643" y="5114064"/>
                  <a:pt x="5964242" y="5113616"/>
                </a:cubicBezTo>
                <a:cubicBezTo>
                  <a:pt x="5951708" y="5113616"/>
                  <a:pt x="5939621" y="5114511"/>
                  <a:pt x="5917686" y="5115854"/>
                </a:cubicBezTo>
                <a:cubicBezTo>
                  <a:pt x="5962451" y="5155248"/>
                  <a:pt x="5962004" y="5163305"/>
                  <a:pt x="5923954" y="5193746"/>
                </a:cubicBezTo>
                <a:cubicBezTo>
                  <a:pt x="5917686" y="5198670"/>
                  <a:pt x="5915448" y="5208070"/>
                  <a:pt x="5910972" y="5214785"/>
                </a:cubicBezTo>
                <a:cubicBezTo>
                  <a:pt x="5887694" y="5250149"/>
                  <a:pt x="5866207" y="5285961"/>
                  <a:pt x="5840690" y="5319535"/>
                </a:cubicBezTo>
                <a:cubicBezTo>
                  <a:pt x="5833080" y="5329383"/>
                  <a:pt x="5814727" y="5330279"/>
                  <a:pt x="5805774" y="5333412"/>
                </a:cubicBezTo>
                <a:cubicBezTo>
                  <a:pt x="5799954" y="5354452"/>
                  <a:pt x="5794583" y="5371463"/>
                  <a:pt x="5789659" y="5388473"/>
                </a:cubicBezTo>
                <a:cubicBezTo>
                  <a:pt x="5783391" y="5388026"/>
                  <a:pt x="5777572" y="5387130"/>
                  <a:pt x="5771305" y="5386683"/>
                </a:cubicBezTo>
                <a:cubicBezTo>
                  <a:pt x="5769962" y="5370120"/>
                  <a:pt x="5768619" y="5353109"/>
                  <a:pt x="5767276" y="5338784"/>
                </a:cubicBezTo>
                <a:cubicBezTo>
                  <a:pt x="5753847" y="5345947"/>
                  <a:pt x="5717139" y="5347737"/>
                  <a:pt x="5752951" y="5387578"/>
                </a:cubicBezTo>
                <a:cubicBezTo>
                  <a:pt x="5759218" y="5394741"/>
                  <a:pt x="5745341" y="5420257"/>
                  <a:pt x="5741760" y="5433686"/>
                </a:cubicBezTo>
                <a:cubicBezTo>
                  <a:pt x="5719377" y="5427419"/>
                  <a:pt x="5702367" y="5422495"/>
                  <a:pt x="5685356" y="5418018"/>
                </a:cubicBezTo>
                <a:cubicBezTo>
                  <a:pt x="5716691" y="5461888"/>
                  <a:pt x="5715348" y="5465917"/>
                  <a:pt x="5672374" y="5480689"/>
                </a:cubicBezTo>
                <a:cubicBezTo>
                  <a:pt x="5661183" y="5507996"/>
                  <a:pt x="5651335" y="5530826"/>
                  <a:pt x="5642829" y="5550970"/>
                </a:cubicBezTo>
                <a:cubicBezTo>
                  <a:pt x="5619552" y="5536198"/>
                  <a:pt x="5604331" y="5526349"/>
                  <a:pt x="5592693" y="5518740"/>
                </a:cubicBezTo>
                <a:cubicBezTo>
                  <a:pt x="5575682" y="5545599"/>
                  <a:pt x="5560461" y="5567981"/>
                  <a:pt x="5547928" y="5591707"/>
                </a:cubicBezTo>
                <a:cubicBezTo>
                  <a:pt x="5542555" y="5601555"/>
                  <a:pt x="5542108" y="5614537"/>
                  <a:pt x="5542108" y="5626176"/>
                </a:cubicBezTo>
                <a:cubicBezTo>
                  <a:pt x="5541660" y="5651691"/>
                  <a:pt x="5524202" y="5666017"/>
                  <a:pt x="5500029" y="5659749"/>
                </a:cubicBezTo>
                <a:cubicBezTo>
                  <a:pt x="5486152" y="5656168"/>
                  <a:pt x="5468246" y="5647215"/>
                  <a:pt x="5458845" y="5652140"/>
                </a:cubicBezTo>
                <a:cubicBezTo>
                  <a:pt x="5438253" y="5663778"/>
                  <a:pt x="5421690" y="5682579"/>
                  <a:pt x="5404680" y="5700038"/>
                </a:cubicBezTo>
                <a:cubicBezTo>
                  <a:pt x="5403336" y="5701381"/>
                  <a:pt x="5410499" y="5715706"/>
                  <a:pt x="5416318" y="5718391"/>
                </a:cubicBezTo>
                <a:cubicBezTo>
                  <a:pt x="5423481" y="5721973"/>
                  <a:pt x="5435119" y="5716601"/>
                  <a:pt x="5441387" y="5720630"/>
                </a:cubicBezTo>
                <a:cubicBezTo>
                  <a:pt x="5448996" y="5725554"/>
                  <a:pt x="5453025" y="5735850"/>
                  <a:pt x="5458845" y="5744355"/>
                </a:cubicBezTo>
                <a:cubicBezTo>
                  <a:pt x="5438253" y="5757337"/>
                  <a:pt x="5419004" y="5772557"/>
                  <a:pt x="5397069" y="5781510"/>
                </a:cubicBezTo>
                <a:cubicBezTo>
                  <a:pt x="5388116" y="5785091"/>
                  <a:pt x="5373792" y="5774348"/>
                  <a:pt x="5354542" y="5767185"/>
                </a:cubicBezTo>
                <a:cubicBezTo>
                  <a:pt x="5349618" y="5773005"/>
                  <a:pt x="5338875" y="5783301"/>
                  <a:pt x="5330369" y="5795835"/>
                </a:cubicBezTo>
                <a:cubicBezTo>
                  <a:pt x="5312016" y="5822694"/>
                  <a:pt x="5295453" y="5850001"/>
                  <a:pt x="5275756" y="5880889"/>
                </a:cubicBezTo>
                <a:cubicBezTo>
                  <a:pt x="5272175" y="5877755"/>
                  <a:pt x="5262774" y="5869250"/>
                  <a:pt x="5250688" y="5858059"/>
                </a:cubicBezTo>
                <a:cubicBezTo>
                  <a:pt x="5225171" y="5873726"/>
                  <a:pt x="5198312" y="5889842"/>
                  <a:pt x="5164739" y="5910433"/>
                </a:cubicBezTo>
                <a:cubicBezTo>
                  <a:pt x="5183540" y="5916253"/>
                  <a:pt x="5193388" y="5919386"/>
                  <a:pt x="5204580" y="5922968"/>
                </a:cubicBezTo>
                <a:cubicBezTo>
                  <a:pt x="5199208" y="5954751"/>
                  <a:pt x="5178616" y="5943112"/>
                  <a:pt x="5162500" y="5939531"/>
                </a:cubicBezTo>
                <a:cubicBezTo>
                  <a:pt x="5129822" y="5932816"/>
                  <a:pt x="5116840" y="5943560"/>
                  <a:pt x="5106097" y="5976238"/>
                </a:cubicBezTo>
                <a:cubicBezTo>
                  <a:pt x="5101173" y="5990563"/>
                  <a:pt x="5084610" y="6001307"/>
                  <a:pt x="5072523" y="6012945"/>
                </a:cubicBezTo>
                <a:cubicBezTo>
                  <a:pt x="5063122" y="6021898"/>
                  <a:pt x="5053274" y="6029508"/>
                  <a:pt x="5036263" y="6043833"/>
                </a:cubicBezTo>
                <a:cubicBezTo>
                  <a:pt x="5038054" y="6075616"/>
                  <a:pt x="5026863" y="6086360"/>
                  <a:pt x="4979412" y="6101580"/>
                </a:cubicBezTo>
                <a:cubicBezTo>
                  <a:pt x="4961953" y="6106952"/>
                  <a:pt x="4948076" y="6124410"/>
                  <a:pt x="4931961" y="6134706"/>
                </a:cubicBezTo>
                <a:cubicBezTo>
                  <a:pt x="4924798" y="6139183"/>
                  <a:pt x="4914503" y="6138287"/>
                  <a:pt x="4906445" y="6141868"/>
                </a:cubicBezTo>
                <a:cubicBezTo>
                  <a:pt x="4892120" y="6148136"/>
                  <a:pt x="4871976" y="6151717"/>
                  <a:pt x="4865261" y="6162908"/>
                </a:cubicBezTo>
                <a:cubicBezTo>
                  <a:pt x="4833926" y="6216626"/>
                  <a:pt x="4778864" y="6238561"/>
                  <a:pt x="4729175" y="6265420"/>
                </a:cubicBezTo>
                <a:cubicBezTo>
                  <a:pt x="4696944" y="6282431"/>
                  <a:pt x="4658446" y="6286907"/>
                  <a:pt x="4622634" y="6297203"/>
                </a:cubicBezTo>
                <a:cubicBezTo>
                  <a:pt x="4619054" y="6298098"/>
                  <a:pt x="4613234" y="6298994"/>
                  <a:pt x="4612786" y="6301232"/>
                </a:cubicBezTo>
                <a:cubicBezTo>
                  <a:pt x="4600252" y="6350474"/>
                  <a:pt x="4557725" y="6320928"/>
                  <a:pt x="4530866" y="6332568"/>
                </a:cubicBezTo>
                <a:cubicBezTo>
                  <a:pt x="4512960" y="6340178"/>
                  <a:pt x="4494159" y="6346445"/>
                  <a:pt x="4478044" y="6356740"/>
                </a:cubicBezTo>
                <a:cubicBezTo>
                  <a:pt x="4433279" y="6385838"/>
                  <a:pt x="4386723" y="6410458"/>
                  <a:pt x="4331662" y="6414040"/>
                </a:cubicBezTo>
                <a:cubicBezTo>
                  <a:pt x="4324947" y="6414487"/>
                  <a:pt x="4317785" y="6419859"/>
                  <a:pt x="4312413" y="6424336"/>
                </a:cubicBezTo>
                <a:cubicBezTo>
                  <a:pt x="4264067" y="6465072"/>
                  <a:pt x="4208558" y="6483873"/>
                  <a:pt x="4144992" y="6476711"/>
                </a:cubicBezTo>
                <a:cubicBezTo>
                  <a:pt x="4140068" y="6476263"/>
                  <a:pt x="4134696" y="6476263"/>
                  <a:pt x="4130219" y="6478502"/>
                </a:cubicBezTo>
                <a:cubicBezTo>
                  <a:pt x="4094855" y="6495960"/>
                  <a:pt x="4059491" y="6514314"/>
                  <a:pt x="4018307" y="6534905"/>
                </a:cubicBezTo>
                <a:cubicBezTo>
                  <a:pt x="4061281" y="6551021"/>
                  <a:pt x="4096645" y="6562212"/>
                  <a:pt x="4135591" y="6542963"/>
                </a:cubicBezTo>
                <a:cubicBezTo>
                  <a:pt x="4143201" y="6538934"/>
                  <a:pt x="4154840" y="6541173"/>
                  <a:pt x="4164241" y="6542515"/>
                </a:cubicBezTo>
                <a:cubicBezTo>
                  <a:pt x="4211244" y="6549678"/>
                  <a:pt x="4252876" y="6528191"/>
                  <a:pt x="4296298" y="6517447"/>
                </a:cubicBezTo>
                <a:cubicBezTo>
                  <a:pt x="4334348" y="6508046"/>
                  <a:pt x="4373294" y="6501332"/>
                  <a:pt x="4411791" y="6493274"/>
                </a:cubicBezTo>
                <a:cubicBezTo>
                  <a:pt x="4413582" y="6497303"/>
                  <a:pt x="4415373" y="6501779"/>
                  <a:pt x="4417163" y="6505808"/>
                </a:cubicBezTo>
                <a:cubicBezTo>
                  <a:pt x="4431936" y="6487455"/>
                  <a:pt x="4444022" y="6466415"/>
                  <a:pt x="4461928" y="6452090"/>
                </a:cubicBezTo>
                <a:cubicBezTo>
                  <a:pt x="4474910" y="6441346"/>
                  <a:pt x="4497292" y="6430603"/>
                  <a:pt x="4512065" y="6434632"/>
                </a:cubicBezTo>
                <a:cubicBezTo>
                  <a:pt x="4546086" y="6443585"/>
                  <a:pt x="4573393" y="6441346"/>
                  <a:pt x="4602043" y="6418964"/>
                </a:cubicBezTo>
                <a:cubicBezTo>
                  <a:pt x="4614129" y="6409563"/>
                  <a:pt x="4634273" y="6410458"/>
                  <a:pt x="4653970" y="6406430"/>
                </a:cubicBezTo>
                <a:cubicBezTo>
                  <a:pt x="4653522" y="6400163"/>
                  <a:pt x="4653075" y="6392552"/>
                  <a:pt x="4653075" y="6391657"/>
                </a:cubicBezTo>
                <a:cubicBezTo>
                  <a:pt x="4673667" y="6378675"/>
                  <a:pt x="4691125" y="6367484"/>
                  <a:pt x="4708584" y="6356740"/>
                </a:cubicBezTo>
                <a:cubicBezTo>
                  <a:pt x="4714403" y="6353160"/>
                  <a:pt x="4722461" y="6345997"/>
                  <a:pt x="4726937" y="6347340"/>
                </a:cubicBezTo>
                <a:cubicBezTo>
                  <a:pt x="4757825" y="6356740"/>
                  <a:pt x="4777969" y="6344207"/>
                  <a:pt x="4802590" y="6325853"/>
                </a:cubicBezTo>
                <a:cubicBezTo>
                  <a:pt x="4823182" y="6310185"/>
                  <a:pt x="4854965" y="6309290"/>
                  <a:pt x="4881376" y="6300784"/>
                </a:cubicBezTo>
                <a:cubicBezTo>
                  <a:pt x="4899730" y="6294517"/>
                  <a:pt x="4917188" y="6286012"/>
                  <a:pt x="4932856" y="6273030"/>
                </a:cubicBezTo>
                <a:cubicBezTo>
                  <a:pt x="4961506" y="6273925"/>
                  <a:pt x="4986574" y="6273030"/>
                  <a:pt x="5005375" y="6240799"/>
                </a:cubicBezTo>
                <a:cubicBezTo>
                  <a:pt x="5012538" y="6228265"/>
                  <a:pt x="5038502" y="6227817"/>
                  <a:pt x="5053274" y="6218417"/>
                </a:cubicBezTo>
                <a:cubicBezTo>
                  <a:pt x="5080133" y="6201406"/>
                  <a:pt x="5105202" y="6180814"/>
                  <a:pt x="5131613" y="6162908"/>
                </a:cubicBezTo>
                <a:cubicBezTo>
                  <a:pt x="5170111" y="6136944"/>
                  <a:pt x="5209952" y="6112771"/>
                  <a:pt x="5248450" y="6086808"/>
                </a:cubicBezTo>
                <a:cubicBezTo>
                  <a:pt x="5276651" y="6067559"/>
                  <a:pt x="5302168" y="6043385"/>
                  <a:pt x="5331712" y="6027270"/>
                </a:cubicBezTo>
                <a:cubicBezTo>
                  <a:pt x="5384087" y="5998620"/>
                  <a:pt x="5425271" y="5962808"/>
                  <a:pt x="5441387" y="5902375"/>
                </a:cubicBezTo>
                <a:cubicBezTo>
                  <a:pt x="5443625" y="5894318"/>
                  <a:pt x="5470931" y="5887603"/>
                  <a:pt x="5486152" y="5888946"/>
                </a:cubicBezTo>
                <a:cubicBezTo>
                  <a:pt x="5514354" y="5891632"/>
                  <a:pt x="5532260" y="5887603"/>
                  <a:pt x="5534946" y="5855820"/>
                </a:cubicBezTo>
                <a:cubicBezTo>
                  <a:pt x="5535393" y="5850001"/>
                  <a:pt x="5542108" y="5843733"/>
                  <a:pt x="5546584" y="5838809"/>
                </a:cubicBezTo>
                <a:cubicBezTo>
                  <a:pt x="5572996" y="5811055"/>
                  <a:pt x="5599407" y="5783301"/>
                  <a:pt x="5628952" y="5752413"/>
                </a:cubicBezTo>
                <a:cubicBezTo>
                  <a:pt x="5654468" y="5762261"/>
                  <a:pt x="5689385" y="5775243"/>
                  <a:pt x="5723854" y="5788225"/>
                </a:cubicBezTo>
                <a:cubicBezTo>
                  <a:pt x="5722959" y="5792701"/>
                  <a:pt x="5722063" y="5797178"/>
                  <a:pt x="5721168" y="5801654"/>
                </a:cubicBezTo>
                <a:cubicBezTo>
                  <a:pt x="5680432" y="5813294"/>
                  <a:pt x="5639696" y="5824932"/>
                  <a:pt x="5598959" y="5836124"/>
                </a:cubicBezTo>
                <a:cubicBezTo>
                  <a:pt x="5599407" y="5838809"/>
                  <a:pt x="5599407" y="5841943"/>
                  <a:pt x="5599855" y="5844629"/>
                </a:cubicBezTo>
                <a:cubicBezTo>
                  <a:pt x="5619552" y="5853134"/>
                  <a:pt x="5639248" y="5862087"/>
                  <a:pt x="5660735" y="5871488"/>
                </a:cubicBezTo>
                <a:cubicBezTo>
                  <a:pt x="5615075" y="5903719"/>
                  <a:pt x="5574338" y="5932368"/>
                  <a:pt x="5530917" y="5962808"/>
                </a:cubicBezTo>
                <a:cubicBezTo>
                  <a:pt x="5498686" y="5920282"/>
                  <a:pt x="5479884" y="5973104"/>
                  <a:pt x="5443625" y="5973104"/>
                </a:cubicBezTo>
                <a:cubicBezTo>
                  <a:pt x="5457949" y="5990563"/>
                  <a:pt x="5467351" y="6002202"/>
                  <a:pt x="5476304" y="6012945"/>
                </a:cubicBezTo>
                <a:cubicBezTo>
                  <a:pt x="5466007" y="6020555"/>
                  <a:pt x="5455264" y="6029956"/>
                  <a:pt x="5443177" y="6036671"/>
                </a:cubicBezTo>
                <a:cubicBezTo>
                  <a:pt x="5422586" y="6047862"/>
                  <a:pt x="5403784" y="6064873"/>
                  <a:pt x="5376925" y="6048757"/>
                </a:cubicBezTo>
                <a:cubicBezTo>
                  <a:pt x="5358124" y="6037566"/>
                  <a:pt x="5329474" y="6062634"/>
                  <a:pt x="5331265" y="6089046"/>
                </a:cubicBezTo>
                <a:cubicBezTo>
                  <a:pt x="5333056" y="6110085"/>
                  <a:pt x="5337980" y="6130230"/>
                  <a:pt x="5305301" y="6126201"/>
                </a:cubicBezTo>
                <a:cubicBezTo>
                  <a:pt x="5302615" y="6125753"/>
                  <a:pt x="5296795" y="6128439"/>
                  <a:pt x="5296348" y="6130230"/>
                </a:cubicBezTo>
                <a:cubicBezTo>
                  <a:pt x="5289186" y="6176338"/>
                  <a:pt x="5261432" y="6178128"/>
                  <a:pt x="5221591" y="6173204"/>
                </a:cubicBezTo>
                <a:cubicBezTo>
                  <a:pt x="5196074" y="6170070"/>
                  <a:pt x="5181750" y="6213045"/>
                  <a:pt x="5197417" y="6238561"/>
                </a:cubicBezTo>
                <a:cubicBezTo>
                  <a:pt x="5177721" y="6239904"/>
                  <a:pt x="5158472" y="6241695"/>
                  <a:pt x="5136985" y="6243038"/>
                </a:cubicBezTo>
                <a:cubicBezTo>
                  <a:pt x="5139223" y="6235875"/>
                  <a:pt x="5142356" y="6226474"/>
                  <a:pt x="5146833" y="6213492"/>
                </a:cubicBezTo>
                <a:cubicBezTo>
                  <a:pt x="5138328" y="6215731"/>
                  <a:pt x="5128479" y="6215731"/>
                  <a:pt x="5124450" y="6220207"/>
                </a:cubicBezTo>
                <a:cubicBezTo>
                  <a:pt x="5102963" y="6246171"/>
                  <a:pt x="5085952" y="6277059"/>
                  <a:pt x="5061332" y="6299441"/>
                </a:cubicBezTo>
                <a:cubicBezTo>
                  <a:pt x="5032682" y="6325853"/>
                  <a:pt x="4997765" y="6345102"/>
                  <a:pt x="4965087" y="6367484"/>
                </a:cubicBezTo>
                <a:cubicBezTo>
                  <a:pt x="4958820" y="6371961"/>
                  <a:pt x="4951657" y="6375990"/>
                  <a:pt x="4945390" y="6380466"/>
                </a:cubicBezTo>
                <a:cubicBezTo>
                  <a:pt x="4946286" y="6383599"/>
                  <a:pt x="4947181" y="6386733"/>
                  <a:pt x="4947628" y="6389419"/>
                </a:cubicBezTo>
                <a:cubicBezTo>
                  <a:pt x="4966430" y="6386733"/>
                  <a:pt x="4985679" y="6384047"/>
                  <a:pt x="5003585" y="6381809"/>
                </a:cubicBezTo>
                <a:cubicBezTo>
                  <a:pt x="4987469" y="6410458"/>
                  <a:pt x="4955239" y="6418069"/>
                  <a:pt x="4928380" y="6401953"/>
                </a:cubicBezTo>
                <a:cubicBezTo>
                  <a:pt x="4918084" y="6395686"/>
                  <a:pt x="4902863" y="6397477"/>
                  <a:pt x="4886748" y="6402401"/>
                </a:cubicBezTo>
                <a:cubicBezTo>
                  <a:pt x="4892120" y="6407325"/>
                  <a:pt x="4901521" y="6411802"/>
                  <a:pt x="4902416" y="6417173"/>
                </a:cubicBezTo>
                <a:cubicBezTo>
                  <a:pt x="4904207" y="6428812"/>
                  <a:pt x="4901073" y="6441346"/>
                  <a:pt x="4900178" y="6453433"/>
                </a:cubicBezTo>
                <a:cubicBezTo>
                  <a:pt x="4868842" y="6450299"/>
                  <a:pt x="4862575" y="6488350"/>
                  <a:pt x="4828554" y="6493722"/>
                </a:cubicBezTo>
                <a:cubicBezTo>
                  <a:pt x="4791846" y="6499541"/>
                  <a:pt x="4761854" y="6540277"/>
                  <a:pt x="4725594" y="6560421"/>
                </a:cubicBezTo>
                <a:cubicBezTo>
                  <a:pt x="4707688" y="6570717"/>
                  <a:pt x="4683067" y="6568479"/>
                  <a:pt x="4662028" y="6572956"/>
                </a:cubicBezTo>
                <a:cubicBezTo>
                  <a:pt x="4640093" y="6577880"/>
                  <a:pt x="4619054" y="6587280"/>
                  <a:pt x="4596671" y="6589071"/>
                </a:cubicBezTo>
                <a:cubicBezTo>
                  <a:pt x="4568916" y="6591757"/>
                  <a:pt x="4541610" y="6589967"/>
                  <a:pt x="4528628" y="6621750"/>
                </a:cubicBezTo>
                <a:cubicBezTo>
                  <a:pt x="4527285" y="6624883"/>
                  <a:pt x="4523256" y="6627569"/>
                  <a:pt x="4520123" y="6628464"/>
                </a:cubicBezTo>
                <a:cubicBezTo>
                  <a:pt x="4478044" y="6637865"/>
                  <a:pt x="4435069" y="6645475"/>
                  <a:pt x="4393438" y="6656666"/>
                </a:cubicBezTo>
                <a:cubicBezTo>
                  <a:pt x="4370608" y="6662933"/>
                  <a:pt x="4344196" y="6658009"/>
                  <a:pt x="4327633" y="6688897"/>
                </a:cubicBezTo>
                <a:cubicBezTo>
                  <a:pt x="4319576" y="6704565"/>
                  <a:pt x="4286002" y="6713518"/>
                  <a:pt x="4264067" y="6713070"/>
                </a:cubicBezTo>
                <a:cubicBezTo>
                  <a:pt x="4227359" y="6712175"/>
                  <a:pt x="4191995" y="6704565"/>
                  <a:pt x="4166031" y="6739929"/>
                </a:cubicBezTo>
                <a:cubicBezTo>
                  <a:pt x="4165136" y="6741272"/>
                  <a:pt x="4161555" y="6742615"/>
                  <a:pt x="4159764" y="6742168"/>
                </a:cubicBezTo>
                <a:cubicBezTo>
                  <a:pt x="4108732" y="6735005"/>
                  <a:pt x="4135591" y="6766340"/>
                  <a:pt x="4141858" y="6796781"/>
                </a:cubicBezTo>
                <a:cubicBezTo>
                  <a:pt x="4123504" y="6783351"/>
                  <a:pt x="4112761" y="6775293"/>
                  <a:pt x="4101570" y="6767236"/>
                </a:cubicBezTo>
                <a:cubicBezTo>
                  <a:pt x="4102913" y="6769922"/>
                  <a:pt x="4104256" y="6773055"/>
                  <a:pt x="4105598" y="6775741"/>
                </a:cubicBezTo>
                <a:cubicBezTo>
                  <a:pt x="4082321" y="6782904"/>
                  <a:pt x="4059491" y="6790961"/>
                  <a:pt x="4036213" y="6797676"/>
                </a:cubicBezTo>
                <a:cubicBezTo>
                  <a:pt x="3979809" y="6814239"/>
                  <a:pt x="3921614" y="6825430"/>
                  <a:pt x="3867449" y="6847813"/>
                </a:cubicBezTo>
                <a:cubicBezTo>
                  <a:pt x="3826265" y="6864823"/>
                  <a:pt x="3805673" y="6866614"/>
                  <a:pt x="3758670" y="6830802"/>
                </a:cubicBezTo>
                <a:cubicBezTo>
                  <a:pt x="3744345" y="6820058"/>
                  <a:pt x="3726439" y="6813792"/>
                  <a:pt x="3702266" y="6801705"/>
                </a:cubicBezTo>
                <a:cubicBezTo>
                  <a:pt x="3672273" y="6747539"/>
                  <a:pt x="3607364" y="6756045"/>
                  <a:pt x="3544245" y="6748882"/>
                </a:cubicBezTo>
                <a:cubicBezTo>
                  <a:pt x="3557227" y="6731871"/>
                  <a:pt x="3567075" y="6718889"/>
                  <a:pt x="3578715" y="6703669"/>
                </a:cubicBezTo>
                <a:cubicBezTo>
                  <a:pt x="3558122" y="6692926"/>
                  <a:pt x="3540216" y="6682630"/>
                  <a:pt x="3521415" y="6675020"/>
                </a:cubicBezTo>
                <a:cubicBezTo>
                  <a:pt x="3499928" y="6666067"/>
                  <a:pt x="3458744" y="6686659"/>
                  <a:pt x="3456506" y="6709041"/>
                </a:cubicBezTo>
                <a:cubicBezTo>
                  <a:pt x="3455611" y="6716204"/>
                  <a:pt x="3471726" y="6728738"/>
                  <a:pt x="3482470" y="6733215"/>
                </a:cubicBezTo>
                <a:cubicBezTo>
                  <a:pt x="3498138" y="6739481"/>
                  <a:pt x="3516044" y="6739929"/>
                  <a:pt x="3532606" y="6746196"/>
                </a:cubicBezTo>
                <a:cubicBezTo>
                  <a:pt x="3480232" y="6764102"/>
                  <a:pt x="3378615" y="6762312"/>
                  <a:pt x="3324002" y="6715309"/>
                </a:cubicBezTo>
                <a:cubicBezTo>
                  <a:pt x="3320868" y="6732319"/>
                  <a:pt x="3317734" y="6748434"/>
                  <a:pt x="3312810" y="6774398"/>
                </a:cubicBezTo>
                <a:cubicBezTo>
                  <a:pt x="3293561" y="6748882"/>
                  <a:pt x="3272969" y="6735453"/>
                  <a:pt x="3315049" y="6717994"/>
                </a:cubicBezTo>
                <a:cubicBezTo>
                  <a:pt x="3289532" y="6712175"/>
                  <a:pt x="3274760" y="6706803"/>
                  <a:pt x="3259092" y="6705460"/>
                </a:cubicBezTo>
                <a:cubicBezTo>
                  <a:pt x="3246558" y="6704565"/>
                  <a:pt x="3234024" y="6708146"/>
                  <a:pt x="3221490" y="6709489"/>
                </a:cubicBezTo>
                <a:cubicBezTo>
                  <a:pt x="3225518" y="6722023"/>
                  <a:pt x="3229547" y="6735005"/>
                  <a:pt x="3235814" y="6754701"/>
                </a:cubicBezTo>
                <a:cubicBezTo>
                  <a:pt x="3215670" y="6754701"/>
                  <a:pt x="3193288" y="6755597"/>
                  <a:pt x="3171353" y="6754701"/>
                </a:cubicBezTo>
                <a:cubicBezTo>
                  <a:pt x="3121664" y="6752016"/>
                  <a:pt x="3072422" y="6747987"/>
                  <a:pt x="3022733" y="6744406"/>
                </a:cubicBezTo>
                <a:cubicBezTo>
                  <a:pt x="2964539" y="6740377"/>
                  <a:pt x="2905896" y="6739929"/>
                  <a:pt x="2848597" y="6730976"/>
                </a:cubicBezTo>
                <a:cubicBezTo>
                  <a:pt x="2807861" y="6724709"/>
                  <a:pt x="2768915" y="6706803"/>
                  <a:pt x="2724598" y="6692478"/>
                </a:cubicBezTo>
                <a:cubicBezTo>
                  <a:pt x="2724598" y="6693374"/>
                  <a:pt x="2725493" y="6685763"/>
                  <a:pt x="2725941" y="6677706"/>
                </a:cubicBezTo>
                <a:cubicBezTo>
                  <a:pt x="2726389" y="6656218"/>
                  <a:pt x="2700425" y="6632045"/>
                  <a:pt x="2685653" y="6643236"/>
                </a:cubicBezTo>
                <a:cubicBezTo>
                  <a:pt x="2646259" y="6672782"/>
                  <a:pt x="2601942" y="6666067"/>
                  <a:pt x="2562101" y="6657562"/>
                </a:cubicBezTo>
                <a:cubicBezTo>
                  <a:pt x="2479286" y="6639208"/>
                  <a:pt x="2394680" y="6624435"/>
                  <a:pt x="2320818" y="6578775"/>
                </a:cubicBezTo>
                <a:cubicBezTo>
                  <a:pt x="2319027" y="6577880"/>
                  <a:pt x="2319027" y="6574746"/>
                  <a:pt x="2315893" y="6567136"/>
                </a:cubicBezTo>
                <a:cubicBezTo>
                  <a:pt x="2327532" y="6562659"/>
                  <a:pt x="2338724" y="6558183"/>
                  <a:pt x="2351258" y="6552811"/>
                </a:cubicBezTo>
                <a:cubicBezTo>
                  <a:pt x="2355287" y="6537591"/>
                  <a:pt x="2359316" y="6521028"/>
                  <a:pt x="2365135" y="6497303"/>
                </a:cubicBezTo>
                <a:cubicBezTo>
                  <a:pt x="2339619" y="6502675"/>
                  <a:pt x="2315446" y="6503570"/>
                  <a:pt x="2296197" y="6512970"/>
                </a:cubicBezTo>
                <a:cubicBezTo>
                  <a:pt x="2266652" y="6527743"/>
                  <a:pt x="2240688" y="6561317"/>
                  <a:pt x="2219201" y="6503570"/>
                </a:cubicBezTo>
                <a:cubicBezTo>
                  <a:pt x="2212934" y="6486559"/>
                  <a:pt x="2193237" y="6474473"/>
                  <a:pt x="2179808" y="6460596"/>
                </a:cubicBezTo>
                <a:cubicBezTo>
                  <a:pt x="2193237" y="6466863"/>
                  <a:pt x="2205772" y="6475368"/>
                  <a:pt x="2219649" y="6478949"/>
                </a:cubicBezTo>
                <a:cubicBezTo>
                  <a:pt x="2239345" y="6483873"/>
                  <a:pt x="2260385" y="6507151"/>
                  <a:pt x="2283663" y="6479397"/>
                </a:cubicBezTo>
                <a:cubicBezTo>
                  <a:pt x="2259937" y="6470891"/>
                  <a:pt x="2240241" y="6461938"/>
                  <a:pt x="2220096" y="6457462"/>
                </a:cubicBezTo>
                <a:cubicBezTo>
                  <a:pt x="2208010" y="6452538"/>
                  <a:pt x="2194133" y="6457014"/>
                  <a:pt x="2180703" y="6458805"/>
                </a:cubicBezTo>
                <a:close/>
                <a:moveTo>
                  <a:pt x="663169" y="4888000"/>
                </a:moveTo>
                <a:cubicBezTo>
                  <a:pt x="655559" y="4872333"/>
                  <a:pt x="647501" y="4857112"/>
                  <a:pt x="638548" y="4838759"/>
                </a:cubicBezTo>
                <a:cubicBezTo>
                  <a:pt x="664512" y="4802947"/>
                  <a:pt x="647501" y="4752810"/>
                  <a:pt x="597812" y="4738485"/>
                </a:cubicBezTo>
                <a:cubicBezTo>
                  <a:pt x="598260" y="4733561"/>
                  <a:pt x="601394" y="4725951"/>
                  <a:pt x="598708" y="4722370"/>
                </a:cubicBezTo>
                <a:cubicBezTo>
                  <a:pt x="591545" y="4711626"/>
                  <a:pt x="583040" y="4701331"/>
                  <a:pt x="573192" y="4692825"/>
                </a:cubicBezTo>
                <a:cubicBezTo>
                  <a:pt x="570953" y="4691034"/>
                  <a:pt x="556629" y="4697302"/>
                  <a:pt x="556629" y="4700435"/>
                </a:cubicBezTo>
                <a:cubicBezTo>
                  <a:pt x="555733" y="4712522"/>
                  <a:pt x="556629" y="4725056"/>
                  <a:pt x="560657" y="4736695"/>
                </a:cubicBezTo>
                <a:cubicBezTo>
                  <a:pt x="567820" y="4758182"/>
                  <a:pt x="587516" y="4781012"/>
                  <a:pt x="583488" y="4798918"/>
                </a:cubicBezTo>
                <a:cubicBezTo>
                  <a:pt x="576773" y="4827568"/>
                  <a:pt x="595574" y="4834730"/>
                  <a:pt x="608108" y="4848608"/>
                </a:cubicBezTo>
                <a:cubicBezTo>
                  <a:pt x="614823" y="4856217"/>
                  <a:pt x="623328" y="4862037"/>
                  <a:pt x="631834" y="4867409"/>
                </a:cubicBezTo>
                <a:cubicBezTo>
                  <a:pt x="642577" y="4874123"/>
                  <a:pt x="653769" y="4879943"/>
                  <a:pt x="664512" y="4886210"/>
                </a:cubicBezTo>
                <a:cubicBezTo>
                  <a:pt x="660036" y="4908592"/>
                  <a:pt x="655559" y="4930527"/>
                  <a:pt x="651083" y="4952910"/>
                </a:cubicBezTo>
                <a:cubicBezTo>
                  <a:pt x="654664" y="4952015"/>
                  <a:pt x="658245" y="4951119"/>
                  <a:pt x="661826" y="4950224"/>
                </a:cubicBezTo>
                <a:cubicBezTo>
                  <a:pt x="670779" y="4963653"/>
                  <a:pt x="682866" y="4976188"/>
                  <a:pt x="688238" y="4991407"/>
                </a:cubicBezTo>
                <a:cubicBezTo>
                  <a:pt x="699429" y="5022743"/>
                  <a:pt x="707039" y="5055422"/>
                  <a:pt x="716440" y="5087652"/>
                </a:cubicBezTo>
                <a:cubicBezTo>
                  <a:pt x="716887" y="5089443"/>
                  <a:pt x="723154" y="5089443"/>
                  <a:pt x="724945" y="5091681"/>
                </a:cubicBezTo>
                <a:cubicBezTo>
                  <a:pt x="744642" y="5112721"/>
                  <a:pt x="765681" y="5132417"/>
                  <a:pt x="783139" y="5155248"/>
                </a:cubicBezTo>
                <a:cubicBezTo>
                  <a:pt x="800150" y="5177630"/>
                  <a:pt x="812684" y="5203594"/>
                  <a:pt x="829247" y="5226424"/>
                </a:cubicBezTo>
                <a:cubicBezTo>
                  <a:pt x="854316" y="5260446"/>
                  <a:pt x="889233" y="5289990"/>
                  <a:pt x="905348" y="5327593"/>
                </a:cubicBezTo>
                <a:cubicBezTo>
                  <a:pt x="921463" y="5365643"/>
                  <a:pt x="936236" y="5400560"/>
                  <a:pt x="970257" y="5424733"/>
                </a:cubicBezTo>
                <a:cubicBezTo>
                  <a:pt x="976972" y="5429657"/>
                  <a:pt x="985030" y="5436372"/>
                  <a:pt x="987268" y="5443534"/>
                </a:cubicBezTo>
                <a:cubicBezTo>
                  <a:pt x="1000250" y="5485613"/>
                  <a:pt x="1019946" y="5521873"/>
                  <a:pt x="1062025" y="5542465"/>
                </a:cubicBezTo>
                <a:cubicBezTo>
                  <a:pt x="1071426" y="5546942"/>
                  <a:pt x="1082617" y="5553208"/>
                  <a:pt x="1087094" y="5561714"/>
                </a:cubicBezTo>
                <a:cubicBezTo>
                  <a:pt x="1098285" y="5582306"/>
                  <a:pt x="1112162" y="5604241"/>
                  <a:pt x="1113058" y="5625728"/>
                </a:cubicBezTo>
                <a:cubicBezTo>
                  <a:pt x="1113058" y="5634681"/>
                  <a:pt x="1082170" y="5644529"/>
                  <a:pt x="1064711" y="5653930"/>
                </a:cubicBezTo>
                <a:cubicBezTo>
                  <a:pt x="1061130" y="5655720"/>
                  <a:pt x="1057101" y="5655720"/>
                  <a:pt x="1052177" y="5657064"/>
                </a:cubicBezTo>
                <a:cubicBezTo>
                  <a:pt x="1079036" y="5698247"/>
                  <a:pt x="1084856" y="5698247"/>
                  <a:pt x="1107686" y="5662435"/>
                </a:cubicBezTo>
                <a:cubicBezTo>
                  <a:pt x="1112162" y="5655720"/>
                  <a:pt x="1124696" y="5653930"/>
                  <a:pt x="1137678" y="5648111"/>
                </a:cubicBezTo>
                <a:cubicBezTo>
                  <a:pt x="1132754" y="5678999"/>
                  <a:pt x="1134545" y="5696456"/>
                  <a:pt x="1167671" y="5687503"/>
                </a:cubicBezTo>
                <a:cubicBezTo>
                  <a:pt x="1180205" y="5683923"/>
                  <a:pt x="1199006" y="5687503"/>
                  <a:pt x="1209302" y="5695114"/>
                </a:cubicBezTo>
                <a:cubicBezTo>
                  <a:pt x="1241981" y="5719287"/>
                  <a:pt x="1273764" y="5744803"/>
                  <a:pt x="1302861" y="5773453"/>
                </a:cubicBezTo>
                <a:cubicBezTo>
                  <a:pt x="1332854" y="5802997"/>
                  <a:pt x="1358818" y="5836124"/>
                  <a:pt x="1386572" y="5867907"/>
                </a:cubicBezTo>
                <a:cubicBezTo>
                  <a:pt x="1389705" y="5871488"/>
                  <a:pt x="1393287" y="5875069"/>
                  <a:pt x="1396868" y="5878203"/>
                </a:cubicBezTo>
                <a:cubicBezTo>
                  <a:pt x="1438947" y="5913567"/>
                  <a:pt x="1481026" y="5948484"/>
                  <a:pt x="1524448" y="5984743"/>
                </a:cubicBezTo>
                <a:cubicBezTo>
                  <a:pt x="1497589" y="6004440"/>
                  <a:pt x="1515943" y="6016526"/>
                  <a:pt x="1531610" y="6029061"/>
                </a:cubicBezTo>
                <a:cubicBezTo>
                  <a:pt x="1548173" y="6042043"/>
                  <a:pt x="1564289" y="6055025"/>
                  <a:pt x="1583985" y="6070244"/>
                </a:cubicBezTo>
                <a:cubicBezTo>
                  <a:pt x="1630989" y="6048310"/>
                  <a:pt x="1635465" y="6049205"/>
                  <a:pt x="1682468" y="6093970"/>
                </a:cubicBezTo>
                <a:cubicBezTo>
                  <a:pt x="1686945" y="6097999"/>
                  <a:pt x="1690526" y="6104714"/>
                  <a:pt x="1695898" y="6106056"/>
                </a:cubicBezTo>
                <a:cubicBezTo>
                  <a:pt x="1746930" y="6120829"/>
                  <a:pt x="1782295" y="6154403"/>
                  <a:pt x="1807811" y="6197825"/>
                </a:cubicBezTo>
                <a:cubicBezTo>
                  <a:pt x="1828402" y="6197377"/>
                  <a:pt x="1856604" y="6175890"/>
                  <a:pt x="1859290" y="6211702"/>
                </a:cubicBezTo>
                <a:cubicBezTo>
                  <a:pt x="1861081" y="6234532"/>
                  <a:pt x="1873615" y="6240351"/>
                  <a:pt x="1887045" y="6241247"/>
                </a:cubicBezTo>
                <a:cubicBezTo>
                  <a:pt x="1920171" y="6242590"/>
                  <a:pt x="1925990" y="6259601"/>
                  <a:pt x="1914351" y="6291384"/>
                </a:cubicBezTo>
                <a:cubicBezTo>
                  <a:pt x="1946582" y="6280192"/>
                  <a:pt x="1972098" y="6271687"/>
                  <a:pt x="1990452" y="6265420"/>
                </a:cubicBezTo>
                <a:cubicBezTo>
                  <a:pt x="2006567" y="6285116"/>
                  <a:pt x="2014625" y="6304366"/>
                  <a:pt x="2028502" y="6309737"/>
                </a:cubicBezTo>
                <a:cubicBezTo>
                  <a:pt x="2066105" y="6324510"/>
                  <a:pt x="2108184" y="6320928"/>
                  <a:pt x="2141310" y="6354950"/>
                </a:cubicBezTo>
                <a:cubicBezTo>
                  <a:pt x="2165483" y="6379571"/>
                  <a:pt x="2204429" y="6389419"/>
                  <a:pt x="2237555" y="6405982"/>
                </a:cubicBezTo>
                <a:cubicBezTo>
                  <a:pt x="2243822" y="6400610"/>
                  <a:pt x="2251880" y="6388076"/>
                  <a:pt x="2257699" y="6388972"/>
                </a:cubicBezTo>
                <a:cubicBezTo>
                  <a:pt x="2291273" y="6394343"/>
                  <a:pt x="2326637" y="6397925"/>
                  <a:pt x="2357525" y="6410906"/>
                </a:cubicBezTo>
                <a:cubicBezTo>
                  <a:pt x="2416167" y="6435527"/>
                  <a:pt x="2469885" y="6472234"/>
                  <a:pt x="2537928" y="6478502"/>
                </a:cubicBezTo>
                <a:cubicBezTo>
                  <a:pt x="2521812" y="6488350"/>
                  <a:pt x="2507935" y="6496855"/>
                  <a:pt x="2489582" y="6508046"/>
                </a:cubicBezTo>
                <a:cubicBezTo>
                  <a:pt x="2515993" y="6512523"/>
                  <a:pt x="2537033" y="6516104"/>
                  <a:pt x="2560311" y="6520133"/>
                </a:cubicBezTo>
                <a:cubicBezTo>
                  <a:pt x="2570606" y="6515656"/>
                  <a:pt x="2584036" y="6510285"/>
                  <a:pt x="2597913" y="6504465"/>
                </a:cubicBezTo>
                <a:cubicBezTo>
                  <a:pt x="2590751" y="6499093"/>
                  <a:pt x="2584931" y="6494617"/>
                  <a:pt x="2575530" y="6487455"/>
                </a:cubicBezTo>
                <a:cubicBezTo>
                  <a:pt x="2605076" y="6478054"/>
                  <a:pt x="2626563" y="6467310"/>
                  <a:pt x="2649393" y="6495960"/>
                </a:cubicBezTo>
                <a:cubicBezTo>
                  <a:pt x="2656555" y="6504913"/>
                  <a:pt x="2695053" y="6504017"/>
                  <a:pt x="2700873" y="6495512"/>
                </a:cubicBezTo>
                <a:cubicBezTo>
                  <a:pt x="2725493" y="6459252"/>
                  <a:pt x="2738475" y="6485216"/>
                  <a:pt x="2755933" y="6504465"/>
                </a:cubicBezTo>
                <a:cubicBezTo>
                  <a:pt x="2740713" y="6509837"/>
                  <a:pt x="2725046" y="6514761"/>
                  <a:pt x="2708483" y="6520581"/>
                </a:cubicBezTo>
                <a:cubicBezTo>
                  <a:pt x="2715645" y="6527743"/>
                  <a:pt x="2721465" y="6533115"/>
                  <a:pt x="2726836" y="6538487"/>
                </a:cubicBezTo>
                <a:cubicBezTo>
                  <a:pt x="2718779" y="6547440"/>
                  <a:pt x="2712064" y="6554155"/>
                  <a:pt x="2704454" y="6562659"/>
                </a:cubicBezTo>
                <a:cubicBezTo>
                  <a:pt x="2743847" y="6607424"/>
                  <a:pt x="2788164" y="6574746"/>
                  <a:pt x="2832482" y="6580118"/>
                </a:cubicBezTo>
                <a:cubicBezTo>
                  <a:pt x="2827110" y="6568479"/>
                  <a:pt x="2825767" y="6562212"/>
                  <a:pt x="2821738" y="6557735"/>
                </a:cubicBezTo>
                <a:cubicBezTo>
                  <a:pt x="2792641" y="6525505"/>
                  <a:pt x="2793984" y="6513866"/>
                  <a:pt x="2835615" y="6508046"/>
                </a:cubicBezTo>
                <a:cubicBezTo>
                  <a:pt x="2855312" y="6504913"/>
                  <a:pt x="2877247" y="6523267"/>
                  <a:pt x="2898734" y="6524609"/>
                </a:cubicBezTo>
                <a:cubicBezTo>
                  <a:pt x="2916192" y="6525952"/>
                  <a:pt x="2943051" y="6521923"/>
                  <a:pt x="2951109" y="6510285"/>
                </a:cubicBezTo>
                <a:cubicBezTo>
                  <a:pt x="2965881" y="6487902"/>
                  <a:pt x="2937232" y="6484321"/>
                  <a:pt x="2924250" y="6478054"/>
                </a:cubicBezTo>
                <a:cubicBezTo>
                  <a:pt x="2912163" y="6472682"/>
                  <a:pt x="2897391" y="6474025"/>
                  <a:pt x="2883514" y="6472682"/>
                </a:cubicBezTo>
                <a:cubicBezTo>
                  <a:pt x="2875456" y="6457014"/>
                  <a:pt x="2862922" y="6438213"/>
                  <a:pt x="2849492" y="6437765"/>
                </a:cubicBezTo>
                <a:cubicBezTo>
                  <a:pt x="2823081" y="6436422"/>
                  <a:pt x="2796222" y="6445375"/>
                  <a:pt x="2768468" y="6450747"/>
                </a:cubicBezTo>
                <a:cubicBezTo>
                  <a:pt x="2773392" y="6465072"/>
                  <a:pt x="2776973" y="6474920"/>
                  <a:pt x="2779211" y="6481635"/>
                </a:cubicBezTo>
                <a:cubicBezTo>
                  <a:pt x="2749219" y="6474025"/>
                  <a:pt x="2719226" y="6469996"/>
                  <a:pt x="2692815" y="6457910"/>
                </a:cubicBezTo>
                <a:cubicBezTo>
                  <a:pt x="2666403" y="6445823"/>
                  <a:pt x="2640440" y="6428812"/>
                  <a:pt x="2619848" y="6408220"/>
                </a:cubicBezTo>
                <a:cubicBezTo>
                  <a:pt x="2603285" y="6391657"/>
                  <a:pt x="2563892" y="6375990"/>
                  <a:pt x="2549119" y="6393896"/>
                </a:cubicBezTo>
                <a:cubicBezTo>
                  <a:pt x="2524946" y="6422545"/>
                  <a:pt x="2502116" y="6398372"/>
                  <a:pt x="2493611" y="6388076"/>
                </a:cubicBezTo>
                <a:cubicBezTo>
                  <a:pt x="2470781" y="6362113"/>
                  <a:pt x="2446160" y="6359874"/>
                  <a:pt x="2412586" y="6365693"/>
                </a:cubicBezTo>
                <a:cubicBezTo>
                  <a:pt x="2422882" y="6325405"/>
                  <a:pt x="2399604" y="6327196"/>
                  <a:pt x="2370507" y="6328986"/>
                </a:cubicBezTo>
                <a:cubicBezTo>
                  <a:pt x="2341410" y="6330777"/>
                  <a:pt x="2308731" y="6335701"/>
                  <a:pt x="2288139" y="6302127"/>
                </a:cubicBezTo>
                <a:cubicBezTo>
                  <a:pt x="2284110" y="6294965"/>
                  <a:pt x="2266652" y="6296308"/>
                  <a:pt x="2255461" y="6292727"/>
                </a:cubicBezTo>
                <a:cubicBezTo>
                  <a:pt x="2238450" y="6287803"/>
                  <a:pt x="2210248" y="6286460"/>
                  <a:pt x="2207115" y="6276611"/>
                </a:cubicBezTo>
                <a:cubicBezTo>
                  <a:pt x="2196819" y="6246619"/>
                  <a:pt x="2179808" y="6246171"/>
                  <a:pt x="2155635" y="6251095"/>
                </a:cubicBezTo>
                <a:cubicBezTo>
                  <a:pt x="2149368" y="6252438"/>
                  <a:pt x="2141310" y="6249304"/>
                  <a:pt x="2135043" y="6246619"/>
                </a:cubicBezTo>
                <a:cubicBezTo>
                  <a:pt x="2087592" y="6224236"/>
                  <a:pt x="2040589" y="6201406"/>
                  <a:pt x="1993138" y="6178576"/>
                </a:cubicBezTo>
                <a:cubicBezTo>
                  <a:pt x="1955535" y="6160670"/>
                  <a:pt x="1915247" y="6147240"/>
                  <a:pt x="1880778" y="6124858"/>
                </a:cubicBezTo>
                <a:cubicBezTo>
                  <a:pt x="1810944" y="6080093"/>
                  <a:pt x="1744244" y="6030851"/>
                  <a:pt x="1676201" y="5982953"/>
                </a:cubicBezTo>
                <a:cubicBezTo>
                  <a:pt x="1662772" y="5973552"/>
                  <a:pt x="1643971" y="5964151"/>
                  <a:pt x="1639494" y="5951169"/>
                </a:cubicBezTo>
                <a:cubicBezTo>
                  <a:pt x="1635913" y="5939531"/>
                  <a:pt x="1648895" y="5922520"/>
                  <a:pt x="1654714" y="5907300"/>
                </a:cubicBezTo>
                <a:cubicBezTo>
                  <a:pt x="1630541" y="5903719"/>
                  <a:pt x="1594281" y="5939083"/>
                  <a:pt x="1583090" y="5888051"/>
                </a:cubicBezTo>
                <a:cubicBezTo>
                  <a:pt x="1571004" y="5887156"/>
                  <a:pt x="1559365" y="5885813"/>
                  <a:pt x="1546383" y="5884918"/>
                </a:cubicBezTo>
                <a:cubicBezTo>
                  <a:pt x="1549964" y="5870145"/>
                  <a:pt x="1552650" y="5858954"/>
                  <a:pt x="1556231" y="5844181"/>
                </a:cubicBezTo>
                <a:cubicBezTo>
                  <a:pt x="1517286" y="5855372"/>
                  <a:pt x="1490874" y="5845077"/>
                  <a:pt x="1458643" y="5826723"/>
                </a:cubicBezTo>
                <a:cubicBezTo>
                  <a:pt x="1406716" y="5796730"/>
                  <a:pt x="1384334" y="5735402"/>
                  <a:pt x="1326587" y="5714811"/>
                </a:cubicBezTo>
                <a:cubicBezTo>
                  <a:pt x="1325691" y="5714362"/>
                  <a:pt x="1325244" y="5712572"/>
                  <a:pt x="1324348" y="5712124"/>
                </a:cubicBezTo>
                <a:cubicBezTo>
                  <a:pt x="1309128" y="5699143"/>
                  <a:pt x="1294356" y="5685713"/>
                  <a:pt x="1279136" y="5673179"/>
                </a:cubicBezTo>
                <a:cubicBezTo>
                  <a:pt x="1262125" y="5659749"/>
                  <a:pt x="1243771" y="5648111"/>
                  <a:pt x="1228104" y="5632890"/>
                </a:cubicBezTo>
                <a:cubicBezTo>
                  <a:pt x="1216912" y="5622147"/>
                  <a:pt x="1210198" y="5607374"/>
                  <a:pt x="1200349" y="5593049"/>
                </a:cubicBezTo>
                <a:cubicBezTo>
                  <a:pt x="1210645" y="5586335"/>
                  <a:pt x="1219151" y="5580515"/>
                  <a:pt x="1238847" y="5567086"/>
                </a:cubicBezTo>
                <a:cubicBezTo>
                  <a:pt x="1214227" y="5558133"/>
                  <a:pt x="1198111" y="5554104"/>
                  <a:pt x="1184234" y="5546494"/>
                </a:cubicBezTo>
                <a:cubicBezTo>
                  <a:pt x="1151556" y="5529036"/>
                  <a:pt x="1103657" y="5531274"/>
                  <a:pt x="1095152" y="5482480"/>
                </a:cubicBezTo>
                <a:cubicBezTo>
                  <a:pt x="1092466" y="5467260"/>
                  <a:pt x="1098733" y="5450249"/>
                  <a:pt x="1101866" y="5429657"/>
                </a:cubicBezTo>
                <a:cubicBezTo>
                  <a:pt x="1071874" y="5433238"/>
                  <a:pt x="1046358" y="5431000"/>
                  <a:pt x="1035614" y="5392502"/>
                </a:cubicBezTo>
                <a:cubicBezTo>
                  <a:pt x="1030690" y="5375044"/>
                  <a:pt x="999802" y="5366986"/>
                  <a:pt x="986373" y="5349976"/>
                </a:cubicBezTo>
                <a:cubicBezTo>
                  <a:pt x="961304" y="5318640"/>
                  <a:pt x="937579" y="5285514"/>
                  <a:pt x="919225" y="5249702"/>
                </a:cubicBezTo>
                <a:cubicBezTo>
                  <a:pt x="912510" y="5236272"/>
                  <a:pt x="922806" y="5214337"/>
                  <a:pt x="925045" y="5195536"/>
                </a:cubicBezTo>
                <a:cubicBezTo>
                  <a:pt x="852973" y="5167334"/>
                  <a:pt x="848496" y="5159276"/>
                  <a:pt x="887442" y="5119436"/>
                </a:cubicBezTo>
                <a:cubicBezTo>
                  <a:pt x="875355" y="5110930"/>
                  <a:pt x="861478" y="5093919"/>
                  <a:pt x="852525" y="5096605"/>
                </a:cubicBezTo>
                <a:cubicBezTo>
                  <a:pt x="809551" y="5107349"/>
                  <a:pt x="810894" y="5076013"/>
                  <a:pt x="805074" y="5051393"/>
                </a:cubicBezTo>
                <a:cubicBezTo>
                  <a:pt x="754042" y="5040201"/>
                  <a:pt x="746432" y="5024086"/>
                  <a:pt x="777320" y="4979769"/>
                </a:cubicBezTo>
                <a:cubicBezTo>
                  <a:pt x="754490" y="4977978"/>
                  <a:pt x="734793" y="4976188"/>
                  <a:pt x="720021" y="4975292"/>
                </a:cubicBezTo>
                <a:cubicBezTo>
                  <a:pt x="708382" y="4952462"/>
                  <a:pt x="692714" y="4933661"/>
                  <a:pt x="690924" y="4913517"/>
                </a:cubicBezTo>
                <a:cubicBezTo>
                  <a:pt x="689133" y="4889344"/>
                  <a:pt x="678389" y="4889344"/>
                  <a:pt x="663169" y="4888000"/>
                </a:cubicBezTo>
                <a:close/>
                <a:moveTo>
                  <a:pt x="1988214" y="599960"/>
                </a:moveTo>
                <a:cubicBezTo>
                  <a:pt x="1970755" y="606227"/>
                  <a:pt x="1956430" y="606674"/>
                  <a:pt x="1951506" y="613837"/>
                </a:cubicBezTo>
                <a:cubicBezTo>
                  <a:pt x="1932705" y="642039"/>
                  <a:pt x="1903160" y="636219"/>
                  <a:pt x="1877196" y="642486"/>
                </a:cubicBezTo>
                <a:cubicBezTo>
                  <a:pt x="1857500" y="647411"/>
                  <a:pt x="1839146" y="659497"/>
                  <a:pt x="1820792" y="668898"/>
                </a:cubicBezTo>
                <a:cubicBezTo>
                  <a:pt x="1799305" y="679641"/>
                  <a:pt x="1778266" y="692176"/>
                  <a:pt x="1756331" y="702024"/>
                </a:cubicBezTo>
                <a:cubicBezTo>
                  <a:pt x="1730367" y="713215"/>
                  <a:pt x="1709327" y="724854"/>
                  <a:pt x="1703956" y="757085"/>
                </a:cubicBezTo>
                <a:cubicBezTo>
                  <a:pt x="1701270" y="773648"/>
                  <a:pt x="1686945" y="788420"/>
                  <a:pt x="1677992" y="804088"/>
                </a:cubicBezTo>
                <a:cubicBezTo>
                  <a:pt x="1673068" y="813041"/>
                  <a:pt x="1668591" y="821994"/>
                  <a:pt x="1663667" y="830947"/>
                </a:cubicBezTo>
                <a:cubicBezTo>
                  <a:pt x="1673068" y="833185"/>
                  <a:pt x="1682468" y="835424"/>
                  <a:pt x="1691869" y="837214"/>
                </a:cubicBezTo>
                <a:cubicBezTo>
                  <a:pt x="1699032" y="838557"/>
                  <a:pt x="1706642" y="838557"/>
                  <a:pt x="1713804" y="839453"/>
                </a:cubicBezTo>
                <a:cubicBezTo>
                  <a:pt x="1729472" y="840795"/>
                  <a:pt x="1745587" y="842138"/>
                  <a:pt x="1761255" y="843929"/>
                </a:cubicBezTo>
                <a:cubicBezTo>
                  <a:pt x="1756778" y="863178"/>
                  <a:pt x="1752302" y="881979"/>
                  <a:pt x="1747378" y="901228"/>
                </a:cubicBezTo>
                <a:cubicBezTo>
                  <a:pt x="1746483" y="905257"/>
                  <a:pt x="1742901" y="908391"/>
                  <a:pt x="1734844" y="920477"/>
                </a:cubicBezTo>
                <a:cubicBezTo>
                  <a:pt x="1789009" y="917791"/>
                  <a:pt x="1785876" y="856911"/>
                  <a:pt x="1836013" y="857359"/>
                </a:cubicBezTo>
                <a:cubicBezTo>
                  <a:pt x="1810049" y="839900"/>
                  <a:pt x="1795276" y="829604"/>
                  <a:pt x="1776475" y="817070"/>
                </a:cubicBezTo>
                <a:cubicBezTo>
                  <a:pt x="1807811" y="800059"/>
                  <a:pt x="1831536" y="779915"/>
                  <a:pt x="1858395" y="773648"/>
                </a:cubicBezTo>
                <a:cubicBezTo>
                  <a:pt x="1898236" y="764247"/>
                  <a:pt x="1905398" y="740969"/>
                  <a:pt x="1898684" y="703815"/>
                </a:cubicBezTo>
                <a:cubicBezTo>
                  <a:pt x="1962697" y="699786"/>
                  <a:pt x="1974336" y="653678"/>
                  <a:pt x="1988214" y="599960"/>
                </a:cubicBezTo>
                <a:close/>
                <a:moveTo>
                  <a:pt x="3409950" y="6642341"/>
                </a:moveTo>
                <a:cubicBezTo>
                  <a:pt x="3383091" y="6632493"/>
                  <a:pt x="3352203" y="6630255"/>
                  <a:pt x="3340565" y="6614587"/>
                </a:cubicBezTo>
                <a:cubicBezTo>
                  <a:pt x="3319077" y="6585490"/>
                  <a:pt x="3294009" y="6603844"/>
                  <a:pt x="3272074" y="6598024"/>
                </a:cubicBezTo>
                <a:cubicBezTo>
                  <a:pt x="3265359" y="6596233"/>
                  <a:pt x="3259540" y="6589967"/>
                  <a:pt x="3252825" y="6589518"/>
                </a:cubicBezTo>
                <a:cubicBezTo>
                  <a:pt x="3214775" y="6587728"/>
                  <a:pt x="3182544" y="6554602"/>
                  <a:pt x="3141808" y="6570717"/>
                </a:cubicBezTo>
                <a:cubicBezTo>
                  <a:pt x="3115844" y="6581014"/>
                  <a:pt x="3090328" y="6591309"/>
                  <a:pt x="3064364" y="6600710"/>
                </a:cubicBezTo>
                <a:cubicBezTo>
                  <a:pt x="3044220" y="6608320"/>
                  <a:pt x="3023181" y="6614139"/>
                  <a:pt x="3002589" y="6620854"/>
                </a:cubicBezTo>
                <a:cubicBezTo>
                  <a:pt x="3020942" y="6627569"/>
                  <a:pt x="3036610" y="6636970"/>
                  <a:pt x="3053173" y="6637865"/>
                </a:cubicBezTo>
                <a:cubicBezTo>
                  <a:pt x="3071527" y="6638760"/>
                  <a:pt x="3090328" y="6631598"/>
                  <a:pt x="3108682" y="6628017"/>
                </a:cubicBezTo>
                <a:cubicBezTo>
                  <a:pt x="3110920" y="6627569"/>
                  <a:pt x="3114054" y="6627569"/>
                  <a:pt x="3115844" y="6628912"/>
                </a:cubicBezTo>
                <a:cubicBezTo>
                  <a:pt x="3150761" y="6656218"/>
                  <a:pt x="3183439" y="6648161"/>
                  <a:pt x="3218804" y="6628017"/>
                </a:cubicBezTo>
                <a:cubicBezTo>
                  <a:pt x="3227757" y="6623092"/>
                  <a:pt x="3245663" y="6632045"/>
                  <a:pt x="3258645" y="6636970"/>
                </a:cubicBezTo>
                <a:cubicBezTo>
                  <a:pt x="3276551" y="6643685"/>
                  <a:pt x="3292666" y="6654876"/>
                  <a:pt x="3310572" y="6661142"/>
                </a:cubicBezTo>
                <a:cubicBezTo>
                  <a:pt x="3325792" y="6666515"/>
                  <a:pt x="3342803" y="6667410"/>
                  <a:pt x="3359366" y="6670095"/>
                </a:cubicBezTo>
                <a:cubicBezTo>
                  <a:pt x="3358918" y="6672782"/>
                  <a:pt x="3358471" y="6675468"/>
                  <a:pt x="3358023" y="6678153"/>
                </a:cubicBezTo>
                <a:cubicBezTo>
                  <a:pt x="3373691" y="6666962"/>
                  <a:pt x="3389358" y="6656218"/>
                  <a:pt x="3409950" y="6642341"/>
                </a:cubicBezTo>
                <a:close/>
                <a:moveTo>
                  <a:pt x="559762" y="4650298"/>
                </a:moveTo>
                <a:cubicBezTo>
                  <a:pt x="539618" y="4619410"/>
                  <a:pt x="522607" y="4592999"/>
                  <a:pt x="502463" y="4562111"/>
                </a:cubicBezTo>
                <a:cubicBezTo>
                  <a:pt x="483662" y="4598819"/>
                  <a:pt x="470232" y="4625678"/>
                  <a:pt x="457698" y="4650298"/>
                </a:cubicBezTo>
                <a:cubicBezTo>
                  <a:pt x="490824" y="4650298"/>
                  <a:pt x="519474" y="4650298"/>
                  <a:pt x="559762" y="4650298"/>
                </a:cubicBezTo>
                <a:close/>
                <a:moveTo>
                  <a:pt x="3968170" y="305406"/>
                </a:moveTo>
                <a:cubicBezTo>
                  <a:pt x="4006668" y="302272"/>
                  <a:pt x="4039794" y="299586"/>
                  <a:pt x="4072473" y="296453"/>
                </a:cubicBezTo>
                <a:cubicBezTo>
                  <a:pt x="4061729" y="257507"/>
                  <a:pt x="4029050" y="264670"/>
                  <a:pt x="4003982" y="267356"/>
                </a:cubicBezTo>
                <a:cubicBezTo>
                  <a:pt x="3987867" y="269594"/>
                  <a:pt x="3962350" y="278995"/>
                  <a:pt x="3968170" y="305406"/>
                </a:cubicBezTo>
                <a:close/>
                <a:moveTo>
                  <a:pt x="3890279" y="237811"/>
                </a:moveTo>
                <a:cubicBezTo>
                  <a:pt x="3889831" y="235125"/>
                  <a:pt x="3889384" y="232439"/>
                  <a:pt x="3888936" y="229753"/>
                </a:cubicBezTo>
                <a:cubicBezTo>
                  <a:pt x="3865658" y="231991"/>
                  <a:pt x="3841933" y="233782"/>
                  <a:pt x="3818655" y="236020"/>
                </a:cubicBezTo>
                <a:cubicBezTo>
                  <a:pt x="3819102" y="240049"/>
                  <a:pt x="3819550" y="244525"/>
                  <a:pt x="3819998" y="248554"/>
                </a:cubicBezTo>
                <a:cubicBezTo>
                  <a:pt x="3829846" y="245868"/>
                  <a:pt x="3839694" y="243630"/>
                  <a:pt x="3848647" y="241392"/>
                </a:cubicBezTo>
                <a:cubicBezTo>
                  <a:pt x="3857153" y="254821"/>
                  <a:pt x="3864315" y="266013"/>
                  <a:pt x="3870135" y="275413"/>
                </a:cubicBezTo>
                <a:cubicBezTo>
                  <a:pt x="3890279" y="274070"/>
                  <a:pt x="3907290" y="272727"/>
                  <a:pt x="3924300" y="271384"/>
                </a:cubicBezTo>
                <a:cubicBezTo>
                  <a:pt x="3924748" y="268251"/>
                  <a:pt x="3925196" y="265117"/>
                  <a:pt x="3925643" y="261984"/>
                </a:cubicBezTo>
                <a:cubicBezTo>
                  <a:pt x="3908632" y="258403"/>
                  <a:pt x="3892070" y="254374"/>
                  <a:pt x="3870582" y="249897"/>
                </a:cubicBezTo>
                <a:cubicBezTo>
                  <a:pt x="3879088" y="244525"/>
                  <a:pt x="3884460" y="241392"/>
                  <a:pt x="3890279" y="237811"/>
                </a:cubicBezTo>
                <a:close/>
                <a:moveTo>
                  <a:pt x="3888936" y="159024"/>
                </a:moveTo>
                <a:cubicBezTo>
                  <a:pt x="3910423" y="174692"/>
                  <a:pt x="3922957" y="190360"/>
                  <a:pt x="3936835" y="191255"/>
                </a:cubicBezTo>
                <a:cubicBezTo>
                  <a:pt x="3946683" y="192150"/>
                  <a:pt x="3957874" y="172454"/>
                  <a:pt x="3968170" y="161710"/>
                </a:cubicBezTo>
                <a:cubicBezTo>
                  <a:pt x="3965932" y="158129"/>
                  <a:pt x="3963694" y="154548"/>
                  <a:pt x="3961455" y="150519"/>
                </a:cubicBezTo>
                <a:cubicBezTo>
                  <a:pt x="3941311" y="153205"/>
                  <a:pt x="3921167" y="155443"/>
                  <a:pt x="3888936" y="159024"/>
                </a:cubicBezTo>
                <a:close/>
                <a:moveTo>
                  <a:pt x="6440541" y="3442090"/>
                </a:moveTo>
                <a:cubicBezTo>
                  <a:pt x="6497393" y="3429109"/>
                  <a:pt x="6498736" y="3424632"/>
                  <a:pt x="6475011" y="3365095"/>
                </a:cubicBezTo>
                <a:cubicBezTo>
                  <a:pt x="6463820" y="3390163"/>
                  <a:pt x="6453971" y="3412098"/>
                  <a:pt x="6440541" y="3442090"/>
                </a:cubicBezTo>
                <a:close/>
                <a:moveTo>
                  <a:pt x="2942604" y="6614139"/>
                </a:moveTo>
                <a:cubicBezTo>
                  <a:pt x="2943499" y="6608768"/>
                  <a:pt x="2944842" y="6603396"/>
                  <a:pt x="2945737" y="6598024"/>
                </a:cubicBezTo>
                <a:cubicBezTo>
                  <a:pt x="2927384" y="6567136"/>
                  <a:pt x="2905449" y="6579223"/>
                  <a:pt x="2883962" y="6594443"/>
                </a:cubicBezTo>
                <a:cubicBezTo>
                  <a:pt x="2883514" y="6598920"/>
                  <a:pt x="2883066" y="6602948"/>
                  <a:pt x="2882619" y="6607424"/>
                </a:cubicBezTo>
                <a:cubicBezTo>
                  <a:pt x="2902763" y="6609663"/>
                  <a:pt x="2922459" y="6611901"/>
                  <a:pt x="2942604" y="6614139"/>
                </a:cubicBezTo>
                <a:close/>
                <a:moveTo>
                  <a:pt x="3935044" y="261984"/>
                </a:moveTo>
                <a:cubicBezTo>
                  <a:pt x="3936835" y="264222"/>
                  <a:pt x="3939073" y="266460"/>
                  <a:pt x="3940863" y="268251"/>
                </a:cubicBezTo>
                <a:cubicBezTo>
                  <a:pt x="3955636" y="265117"/>
                  <a:pt x="3969961" y="261984"/>
                  <a:pt x="3986524" y="258403"/>
                </a:cubicBezTo>
                <a:cubicBezTo>
                  <a:pt x="3987419" y="247659"/>
                  <a:pt x="3987867" y="236915"/>
                  <a:pt x="3989209" y="217666"/>
                </a:cubicBezTo>
                <a:cubicBezTo>
                  <a:pt x="3966827" y="235572"/>
                  <a:pt x="3951159" y="249002"/>
                  <a:pt x="3935044" y="261984"/>
                </a:cubicBezTo>
                <a:close/>
                <a:moveTo>
                  <a:pt x="4024126" y="420900"/>
                </a:moveTo>
                <a:cubicBezTo>
                  <a:pt x="4001296" y="410604"/>
                  <a:pt x="3990553" y="401651"/>
                  <a:pt x="3979809" y="401651"/>
                </a:cubicBezTo>
                <a:cubicBezTo>
                  <a:pt x="3948473" y="401651"/>
                  <a:pt x="3952055" y="422690"/>
                  <a:pt x="3969065" y="433881"/>
                </a:cubicBezTo>
                <a:cubicBezTo>
                  <a:pt x="3978466" y="439701"/>
                  <a:pt x="3999506" y="427167"/>
                  <a:pt x="4024126" y="420900"/>
                </a:cubicBezTo>
                <a:close/>
              </a:path>
            </a:pathLst>
          </a:custGeom>
          <a:solidFill>
            <a:srgbClr val="000000"/>
          </a:solidFill>
          <a:ln w="4472" cap="flat">
            <a:noFill/>
            <a:prstDash val="solid"/>
            <a:miter/>
          </a:ln>
        </p:spPr>
        <p:txBody>
          <a:bodyPr lIns="68580" tIns="34290" rIns="68580" bIns="34290" rtlCol="0" anchor="ctr"/>
          <a:lstStyle/>
          <a:p>
            <a:pPr>
              <a:defRPr/>
            </a:pPr>
            <a:endParaRPr lang="zh-CN" altLang="en-US">
              <a:solidFill>
                <a:prstClr val="black"/>
              </a:solidFill>
              <a:latin typeface="黑体" panose="02010609060101010101" pitchFamily="49" charset="-122"/>
              <a:ea typeface="黑体" panose="02010609060101010101" pitchFamily="49" charset="-122"/>
            </a:endParaRPr>
          </a:p>
        </p:txBody>
      </p:sp>
      <p:sp>
        <p:nvSpPr>
          <p:cNvPr id="63" name="文本框 62"/>
          <p:cNvSpPr txBox="1"/>
          <p:nvPr/>
        </p:nvSpPr>
        <p:spPr>
          <a:xfrm>
            <a:off x="1069202" y="4259930"/>
            <a:ext cx="424834" cy="530066"/>
          </a:xfrm>
          <a:prstGeom prst="rect">
            <a:avLst/>
          </a:prstGeom>
          <a:noFill/>
        </p:spPr>
        <p:txBody>
          <a:bodyPr wrap="square" lIns="68580" tIns="34290" rIns="68580" bIns="34290">
            <a:spAutoFit/>
          </a:bodyPr>
          <a:lstStyle/>
          <a:p>
            <a:pPr>
              <a:defRPr/>
            </a:pPr>
            <a:r>
              <a:rPr lang="zh-CN" altLang="en-US" sz="3000" b="1" dirty="0">
                <a:solidFill>
                  <a:srgbClr val="C00000"/>
                </a:solidFill>
                <a:latin typeface="黑体" panose="02010609060101010101" pitchFamily="49" charset="-122"/>
                <a:ea typeface="黑体" panose="02010609060101010101" pitchFamily="49" charset="-122"/>
              </a:rPr>
              <a:t>新</a:t>
            </a:r>
            <a:endParaRPr lang="zh-CN" altLang="en-US" sz="3000" b="1" dirty="0">
              <a:solidFill>
                <a:srgbClr val="C00000"/>
              </a:solidFill>
              <a:latin typeface="黑体" panose="02010609060101010101" pitchFamily="49" charset="-122"/>
              <a:ea typeface="黑体" panose="02010609060101010101" pitchFamily="49" charset="-122"/>
            </a:endParaRPr>
          </a:p>
        </p:txBody>
      </p:sp>
      <p:sp>
        <p:nvSpPr>
          <p:cNvPr id="9" name="文本框 8"/>
          <p:cNvSpPr txBox="1"/>
          <p:nvPr/>
        </p:nvSpPr>
        <p:spPr>
          <a:xfrm>
            <a:off x="1586202" y="4260031"/>
            <a:ext cx="7179469" cy="484748"/>
          </a:xfrm>
          <a:prstGeom prst="rect">
            <a:avLst/>
          </a:prstGeom>
          <a:noFill/>
        </p:spPr>
        <p:txBody>
          <a:bodyPr wrap="square" lIns="68580" tIns="34290" rIns="68580" bIns="34290">
            <a:spAutoFit/>
          </a:bodyPr>
          <a:lstStyle/>
          <a:p>
            <a:pPr>
              <a:defRPr/>
            </a:pPr>
            <a:r>
              <a:rPr lang="zh-CN" altLang="en-US" sz="2700" b="1" dirty="0">
                <a:solidFill>
                  <a:srgbClr val="1E2E4F"/>
                </a:solidFill>
                <a:latin typeface="黑体" panose="02010609060101010101" pitchFamily="49" charset="-122"/>
                <a:ea typeface="黑体" panose="02010609060101010101" pitchFamily="49" charset="-122"/>
              </a:rPr>
              <a:t>允许多种所有制经济并存，大力发展</a:t>
            </a:r>
            <a:r>
              <a:rPr lang="zh-CN" altLang="en-US" sz="2700" b="1" dirty="0" smtClean="0">
                <a:solidFill>
                  <a:srgbClr val="FF0000"/>
                </a:solidFill>
                <a:latin typeface="黑体" panose="02010609060101010101" pitchFamily="49" charset="-122"/>
                <a:ea typeface="黑体" panose="02010609060101010101" pitchFamily="49" charset="-122"/>
              </a:rPr>
              <a:t>商品经济</a:t>
            </a:r>
            <a:endParaRPr lang="zh-CN" altLang="en-US" sz="2700" b="1" dirty="0">
              <a:solidFill>
                <a:srgbClr val="FF0000"/>
              </a:solidFill>
              <a:latin typeface="黑体" panose="02010609060101010101" pitchFamily="49" charset="-122"/>
              <a:ea typeface="黑体" panose="02010609060101010101" pitchFamily="49" charset="-122"/>
            </a:endParaRPr>
          </a:p>
        </p:txBody>
      </p:sp>
      <p:sp>
        <p:nvSpPr>
          <p:cNvPr id="7" name="对话气泡: 矩形 1"/>
          <p:cNvSpPr/>
          <p:nvPr/>
        </p:nvSpPr>
        <p:spPr>
          <a:xfrm>
            <a:off x="5583622" y="778291"/>
            <a:ext cx="3283268" cy="426244"/>
          </a:xfrm>
          <a:prstGeom prst="wedgeRoundRectCallout">
            <a:avLst>
              <a:gd name="adj1" fmla="val -34058"/>
              <a:gd name="adj2" fmla="val 119161"/>
              <a:gd name="adj3" fmla="val 16667"/>
            </a:avLst>
          </a:prstGeom>
          <a:solidFill>
            <a:srgbClr val="996633"/>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en-US" sz="2100" dirty="0">
                <a:solidFill>
                  <a:schemeClr val="bg1"/>
                </a:solidFill>
                <a:latin typeface="黑体" panose="02010609060101010101" pitchFamily="49" charset="-122"/>
                <a:ea typeface="黑体" panose="02010609060101010101" pitchFamily="49" charset="-122"/>
              </a:rPr>
              <a:t>提高了农民的劳动积极性</a:t>
            </a:r>
            <a:endParaRPr lang="zh-CN" altLang="en-US" sz="2100" dirty="0">
              <a:solidFill>
                <a:schemeClr val="bg1"/>
              </a:solidFill>
              <a:latin typeface="黑体" panose="02010609060101010101" pitchFamily="49" charset="-122"/>
              <a:ea typeface="黑体" panose="02010609060101010101" pitchFamily="49" charset="-122"/>
            </a:endParaRPr>
          </a:p>
        </p:txBody>
      </p:sp>
      <p:sp>
        <p:nvSpPr>
          <p:cNvPr id="8" name="对话气泡: 矩形 14"/>
          <p:cNvSpPr/>
          <p:nvPr/>
        </p:nvSpPr>
        <p:spPr>
          <a:xfrm>
            <a:off x="1586030" y="2673495"/>
            <a:ext cx="3314224" cy="575310"/>
          </a:xfrm>
          <a:prstGeom prst="wedgeRoundRectCallout">
            <a:avLst>
              <a:gd name="adj1" fmla="val 66022"/>
              <a:gd name="adj2" fmla="val 59354"/>
              <a:gd name="adj3" fmla="val 16667"/>
            </a:avLst>
          </a:prstGeom>
          <a:solidFill>
            <a:srgbClr val="996633"/>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en-US" sz="2100" dirty="0">
                <a:solidFill>
                  <a:schemeClr val="bg1"/>
                </a:solidFill>
                <a:latin typeface="黑体" panose="02010609060101010101" pitchFamily="49" charset="-122"/>
                <a:ea typeface="黑体" panose="02010609060101010101" pitchFamily="49" charset="-122"/>
              </a:rPr>
              <a:t>有利于市场的繁荣与发展。</a:t>
            </a:r>
            <a:endParaRPr lang="zh-CN" altLang="en-US" sz="2100" dirty="0">
              <a:solidFill>
                <a:schemeClr val="bg1"/>
              </a:solidFill>
              <a:latin typeface="黑体" panose="02010609060101010101" pitchFamily="49" charset="-122"/>
              <a:ea typeface="黑体" panose="02010609060101010101" pitchFamily="49" charset="-122"/>
            </a:endParaRPr>
          </a:p>
        </p:txBody>
      </p:sp>
      <p:sp>
        <p:nvSpPr>
          <p:cNvPr id="10" name="对话气泡: 矩形 15"/>
          <p:cNvSpPr/>
          <p:nvPr/>
        </p:nvSpPr>
        <p:spPr>
          <a:xfrm>
            <a:off x="1832098" y="1654082"/>
            <a:ext cx="3281363" cy="877253"/>
          </a:xfrm>
          <a:prstGeom prst="wedgeRoundRectCallout">
            <a:avLst>
              <a:gd name="adj1" fmla="val 91408"/>
              <a:gd name="adj2" fmla="val 13040"/>
              <a:gd name="adj3" fmla="val 16667"/>
            </a:avLst>
          </a:prstGeom>
          <a:solidFill>
            <a:srgbClr val="996633"/>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en-US" sz="2100" dirty="0">
                <a:solidFill>
                  <a:schemeClr val="bg1"/>
                </a:solidFill>
                <a:latin typeface="黑体" panose="02010609060101010101" pitchFamily="49" charset="-122"/>
                <a:ea typeface="黑体" panose="02010609060101010101" pitchFamily="49" charset="-122"/>
              </a:rPr>
              <a:t>有利于提高经济效益，有利于经济的恢复和发展。</a:t>
            </a:r>
            <a:endParaRPr lang="zh-CN" altLang="en-US" sz="2100" dirty="0">
              <a:solidFill>
                <a:schemeClr val="bg1"/>
              </a:solidFill>
              <a:latin typeface="黑体" panose="02010609060101010101" pitchFamily="49" charset="-122"/>
              <a:ea typeface="黑体" panose="02010609060101010101" pitchFamily="49" charset="-122"/>
            </a:endParaRPr>
          </a:p>
        </p:txBody>
      </p:sp>
      <p:sp>
        <p:nvSpPr>
          <p:cNvPr id="11" name="对话气泡: 矩形 16"/>
          <p:cNvSpPr/>
          <p:nvPr/>
        </p:nvSpPr>
        <p:spPr>
          <a:xfrm>
            <a:off x="835155" y="3637572"/>
            <a:ext cx="3998119" cy="463868"/>
          </a:xfrm>
          <a:prstGeom prst="wedgeRoundRectCallout">
            <a:avLst>
              <a:gd name="adj1" fmla="val 74326"/>
              <a:gd name="adj2" fmla="val 10128"/>
              <a:gd name="adj3" fmla="val 16667"/>
            </a:avLst>
          </a:prstGeom>
          <a:solidFill>
            <a:srgbClr val="996633"/>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en-US" sz="2100" dirty="0">
                <a:solidFill>
                  <a:schemeClr val="bg1"/>
                </a:solidFill>
                <a:latin typeface="黑体" panose="02010609060101010101" pitchFamily="49" charset="-122"/>
                <a:ea typeface="黑体" panose="02010609060101010101" pitchFamily="49" charset="-122"/>
              </a:rPr>
              <a:t>有利于提高劳动者的生产积极性</a:t>
            </a:r>
            <a:endParaRPr lang="zh-CN" altLang="en-US" sz="2100" dirty="0">
              <a:solidFill>
                <a:schemeClr val="bg1"/>
              </a:solidFill>
              <a:latin typeface="黑体" panose="02010609060101010101" pitchFamily="49" charset="-122"/>
              <a:ea typeface="黑体" panose="02010609060101010101" pitchFamily="49" charset="-122"/>
            </a:endParaRPr>
          </a:p>
        </p:txBody>
      </p:sp>
      <p:sp>
        <p:nvSpPr>
          <p:cNvPr id="24" name="Text Box 15"/>
          <p:cNvSpPr txBox="1"/>
          <p:nvPr/>
        </p:nvSpPr>
        <p:spPr>
          <a:xfrm>
            <a:off x="2393242" y="295643"/>
            <a:ext cx="1835944" cy="391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R="0" lvl="0" indent="0" fontAlgn="auto">
              <a:lnSpc>
                <a:spcPct val="100000"/>
              </a:lnSpc>
              <a:spcBef>
                <a:spcPts val="0"/>
              </a:spcBef>
              <a:spcAft>
                <a:spcPts val="0"/>
              </a:spcAft>
              <a:buClrTx/>
              <a:buSzTx/>
              <a:buFontTx/>
              <a:buNone/>
              <a:defRPr kumimoji="0" sz="3600" b="0" i="0" u="none" strike="noStrike" cap="none" spc="0" normalizeH="0" baseline="0">
                <a:ln>
                  <a:noFill/>
                </a:ln>
                <a:solidFill>
                  <a:srgbClr val="1E2E4F"/>
                </a:solidFill>
                <a:effectLst/>
                <a:uLnTx/>
                <a:uFillTx/>
                <a:latin typeface="华文新魏" panose="02010800040101010101" pitchFamily="2" charset="-122"/>
                <a:ea typeface="华文新魏"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b="1" dirty="0">
                <a:solidFill>
                  <a:srgbClr val="0070C0"/>
                </a:solidFill>
                <a:latin typeface="黑体" panose="02010609060101010101" pitchFamily="49" charset="-122"/>
                <a:ea typeface="黑体" panose="02010609060101010101" pitchFamily="49" charset="-122"/>
              </a:rPr>
              <a:t>3.</a:t>
            </a:r>
            <a:r>
              <a:rPr lang="zh-CN" altLang="en-US" sz="2400" b="1" dirty="0" smtClean="0">
                <a:solidFill>
                  <a:srgbClr val="0070C0"/>
                </a:solidFill>
                <a:latin typeface="黑体" panose="02010609060101010101" pitchFamily="49" charset="-122"/>
                <a:ea typeface="黑体" panose="02010609060101010101" pitchFamily="49" charset="-122"/>
              </a:rPr>
              <a:t>内容：</a:t>
            </a:r>
            <a:endParaRPr lang="zh-CN" altLang="en-US" sz="2400" b="1" dirty="0">
              <a:solidFill>
                <a:srgbClr val="0070C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500"/>
                                        <p:tgtEl>
                                          <p:spTgt spid="4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4">
                                            <p:txEl>
                                              <p:pRg st="0" end="0"/>
                                            </p:txEl>
                                          </p:spTgt>
                                        </p:tgtEl>
                                        <p:attrNameLst>
                                          <p:attrName>style.visibility</p:attrName>
                                        </p:attrNameLst>
                                      </p:cBhvr>
                                      <p:to>
                                        <p:strVal val="visible"/>
                                      </p:to>
                                    </p:set>
                                    <p:animEffect transition="in" filter="fade">
                                      <p:cBhvr>
                                        <p:cTn id="17" dur="500"/>
                                        <p:tgtEl>
                                          <p:spTgt spid="5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500"/>
                                        <p:tgtEl>
                                          <p:spTgt spid="5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righ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61"/>
                                        </p:tgtEl>
                                        <p:attrNameLst>
                                          <p:attrName>style.visibility</p:attrName>
                                        </p:attrNameLst>
                                      </p:cBhvr>
                                      <p:to>
                                        <p:strVal val="visible"/>
                                      </p:to>
                                    </p:set>
                                    <p:anim calcmode="lin" valueType="num">
                                      <p:cBhvr additive="base">
                                        <p:cTn id="47" dur="500" fill="hold"/>
                                        <p:tgtEl>
                                          <p:spTgt spid="61"/>
                                        </p:tgtEl>
                                        <p:attrNameLst>
                                          <p:attrName>ppt_x</p:attrName>
                                        </p:attrNameLst>
                                      </p:cBhvr>
                                      <p:tavLst>
                                        <p:tav tm="0">
                                          <p:val>
                                            <p:strVal val="#ppt_x"/>
                                          </p:val>
                                        </p:tav>
                                        <p:tav tm="100000">
                                          <p:val>
                                            <p:strVal val="#ppt_x"/>
                                          </p:val>
                                        </p:tav>
                                      </p:tavLst>
                                    </p:anim>
                                    <p:anim calcmode="lin" valueType="num">
                                      <p:cBhvr additive="base">
                                        <p:cTn id="48" dur="500" fill="hold"/>
                                        <p:tgtEl>
                                          <p:spTgt spid="6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3"/>
                                        </p:tgtEl>
                                        <p:attrNameLst>
                                          <p:attrName>style.visibility</p:attrName>
                                        </p:attrNameLst>
                                      </p:cBhvr>
                                      <p:to>
                                        <p:strVal val="visible"/>
                                      </p:to>
                                    </p:set>
                                    <p:anim calcmode="lin" valueType="num">
                                      <p:cBhvr additive="base">
                                        <p:cTn id="51" dur="500" fill="hold"/>
                                        <p:tgtEl>
                                          <p:spTgt spid="63"/>
                                        </p:tgtEl>
                                        <p:attrNameLst>
                                          <p:attrName>ppt_x</p:attrName>
                                        </p:attrNameLst>
                                      </p:cBhvr>
                                      <p:tavLst>
                                        <p:tav tm="0">
                                          <p:val>
                                            <p:strVal val="#ppt_x"/>
                                          </p:val>
                                        </p:tav>
                                        <p:tav tm="100000">
                                          <p:val>
                                            <p:strVal val="#ppt_x"/>
                                          </p:val>
                                        </p:tav>
                                      </p:tavLst>
                                    </p:anim>
                                    <p:anim calcmode="lin" valueType="num">
                                      <p:cBhvr additive="base">
                                        <p:cTn id="52" dur="500" fill="hold"/>
                                        <p:tgtEl>
                                          <p:spTgt spid="6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ppt_x"/>
                                          </p:val>
                                        </p:tav>
                                        <p:tav tm="100000">
                                          <p:val>
                                            <p:strVal val="#ppt_x"/>
                                          </p:val>
                                        </p:tav>
                                      </p:tavLst>
                                    </p:anim>
                                    <p:anim calcmode="lin" valueType="num">
                                      <p:cBhvr additive="base">
                                        <p:cTn id="5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p:bldP spid="56" grpId="0"/>
      <p:bldP spid="61" grpId="0" animBg="1"/>
      <p:bldP spid="63" grpId="0"/>
      <p:bldP spid="9" grpId="0"/>
      <p:bldP spid="7" grpId="0" bldLvl="0" animBg="1"/>
      <p:bldP spid="8" grpId="0" bldLvl="0" animBg="1"/>
      <p:bldP spid="10" grpId="0" bldLvl="0" animBg="1"/>
      <p:bldP spid="11" grpId="0" bldLvl="0" animBg="1"/>
    </p:bldLst>
  </p:timing>
</p:sld>
</file>

<file path=ppt/tags/tag1.xml><?xml version="1.0" encoding="utf-8"?>
<p:tagLst xmlns:p="http://schemas.openxmlformats.org/presentationml/2006/main">
  <p:tag name="AS_UNIQUEID" val="1185"/>
  <p:tag name="KSO_WM_BEAUTIFY_FLAG" val=""/>
</p:tagLst>
</file>

<file path=ppt/tags/tag10.xml><?xml version="1.0" encoding="utf-8"?>
<p:tagLst xmlns:p="http://schemas.openxmlformats.org/presentationml/2006/main">
  <p:tag name="AS_UNIQUEID" val="1185"/>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AS_UNIQUEID" val="1185"/>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AS_UNIQUEID" val="1185"/>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AS_UNIQUEID" val="1185"/>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AS_UNIQUEID" val="1185"/>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AS_UNIQUEID" val="1185"/>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AS_UNIQUEID" val="1185"/>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AS_UNIQUEID" val="1155"/>
  <p:tag name="KSO_WM_BEAUTIFY_FLAG" val="#wm#"/>
  <p:tag name="KSO_WM_BLIP_RECT_BOTTOM" val="-8"/>
  <p:tag name="KSO_WM_BLIP_RECT_LEFT" val="-73"/>
  <p:tag name="KSO_WM_BLIP_RECT_RIGHT" val="0"/>
  <p:tag name="KSO_WM_BLIP_RECT_TOP" val="-8"/>
  <p:tag name="KSO_WM_CREATIVE_CROP_HEIGHT" val="467.035"/>
  <p:tag name="KSO_WM_CREATIVE_CROP_ORG_HEIGHT" val="540.65"/>
  <p:tag name="KSO_WM_CREATIVE_CROP_ORG_LEFT" val="120"/>
  <p:tag name="KSO_WM_CREATIVE_CROP_ORG_TOP" val="53.5"/>
  <p:tag name="KSO_WM_CREATIVE_CROP_ORG_WIDTH" val="434.65"/>
  <p:tag name="KSO_WM_CREATIVE_CROP_SHAPE_HEIGHT" val="432.95"/>
  <p:tag name="KSO_WM_CREATIVE_CROP_SHAPE_LEFT" val="278.536"/>
  <p:tag name="KSO_WM_CREATIVE_CROP_SHAPE_TOP" val="53.5"/>
  <p:tag name="KSO_WM_CREATIVE_CROP_SHAPE_WIDTH" val="402.929"/>
  <p:tag name="KSO_WM_CREATIVE_CROP_TEMPLATE_ID" val="3151098"/>
  <p:tag name="KSO_WM_CREATIVE_CROP_VERSION" val="1"/>
  <p:tag name="KSO_WM_CREATIVE_CROP_WIDTH" val="434.65"/>
  <p:tag name="KSO_WM_DIAGRAM_GROUP_CODE" val="1596043876"/>
  <p:tag name="KSO_WM_TAG_VERSION" val="1.0"/>
  <p:tag name="KSO_WM_TEMPLATE_CATEGORY" val="crop"/>
  <p:tag name="KSO_WM_TEMPLATE_INDEX" val="1011"/>
  <p:tag name="KSO_WM_UNIT_COMPATIBLE" val="0"/>
  <p:tag name="KSO_WM_UNIT_DIAGRAM_ISNUMVISUAL" val="0"/>
  <p:tag name="KSO_WM_UNIT_DIAGRAM_ISREFERUNIT" val="0"/>
  <p:tag name="KSO_WM_UNIT_DIAGRAM_MODELTYPE" val="creativeCrop"/>
  <p:tag name="KSO_WM_UNIT_HIGHLIGHT" val="0"/>
  <p:tag name="KSO_WM_UNIT_ID" val="crop1011_8*ζ_h_d*1_1_1"/>
  <p:tag name="KSO_WM_UNIT_INDEX" val="1_1_1"/>
  <p:tag name="KSO_WM_UNIT_LAYERLEVEL" val="1_1_1"/>
  <p:tag name="KSO_WM_UNIT_SUPPORT_UNIT_TYPE" val="[&quot;all&quot;]"/>
  <p:tag name="KSO_WM_UNIT_TYPE" val="ζ_h_d"/>
  <p:tag name="KSO_WM_UNIT_VALUE" val="1526*1420"/>
</p:tagLst>
</file>

<file path=ppt/tags/tag35.xml><?xml version="1.0" encoding="utf-8"?>
<p:tagLst xmlns:p="http://schemas.openxmlformats.org/presentationml/2006/main">
  <p:tag name="AS_UNIQUEID" val="1156"/>
</p:tagLst>
</file>

<file path=ppt/tags/tag36.xml><?xml version="1.0" encoding="utf-8"?>
<p:tagLst xmlns:p="http://schemas.openxmlformats.org/presentationml/2006/main">
  <p:tag name="AS_UNIQUEID" val="1157"/>
</p:tagLst>
</file>

<file path=ppt/tags/tag37.xml><?xml version="1.0" encoding="utf-8"?>
<p:tagLst xmlns:p="http://schemas.openxmlformats.org/presentationml/2006/main">
  <p:tag name="AS_UNIQUEID" val="1150"/>
</p:tagLst>
</file>

<file path=ppt/tags/tag38.xml><?xml version="1.0" encoding="utf-8"?>
<p:tagLst xmlns:p="http://schemas.openxmlformats.org/presentationml/2006/main">
  <p:tag name="AS_UNIQUEID" val="1151"/>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AS_UNIQUEID" val="1185"/>
  <p:tag name="KSO_WM_BEAUTIFY_FLAG" val=""/>
</p:tagLst>
</file>

<file path=ppt/tags/tag40.xml><?xml version="1.0" encoding="utf-8"?>
<p:tagLst xmlns:p="http://schemas.openxmlformats.org/presentationml/2006/main">
  <p:tag name="AS_UNIQUEID" val="3695"/>
  <p:tag name="KSO_WM_BEAUTIFY_FLAG" val=""/>
</p:tagLst>
</file>

<file path=ppt/tags/tag41.xml><?xml version="1.0" encoding="utf-8"?>
<p:tagLst xmlns:p="http://schemas.openxmlformats.org/presentationml/2006/main">
  <p:tag name="AS_UNIQUEID" val="3081"/>
  <p:tag name="KSO_WM_UNIT_PLACING_PICTURE_USER_VIEWPORT" val="{&quot;height&quot;:4900,&quot;width&quot;:6960}"/>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AS_UNIQUEID" val="3298"/>
</p:tagLst>
</file>

<file path=ppt/tags/tag45.xml><?xml version="1.0" encoding="utf-8"?>
<p:tagLst xmlns:p="http://schemas.openxmlformats.org/presentationml/2006/main">
  <p:tag name="KSO_WPP_MARK_KEY" val="c4e6113a-ed45-421a-bbc7-c544b0c1dad5"/>
  <p:tag name="COMMONDATA" val="eyJoZGlkIjoiMzY1NmQxYWYwZTUzODRlNWZhOGEyOGQyMjNkYmY4ZDUifQ=="/>
  <p:tag name="commondata" val="eyJoZGlkIjoiMDc0YmVkNzIyYTUyMGViMjlkZjRjOWNkOGFjNWZiMmUifQ=="/>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AS_UNIQUEID" val="1185"/>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2_自定义设计方案">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课后作业">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
        <a:ea typeface="华文中宋"/>
        <a:cs typeface=""/>
      </a:majorFont>
      <a:minorFont>
        <a:latin typeface=""/>
        <a:ea typeface="华文中宋"/>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95">
    <a:dk1>
      <a:srgbClr val="000000"/>
    </a:dk1>
    <a:lt1>
      <a:srgbClr val="FFFFFF"/>
    </a:lt1>
    <a:dk2>
      <a:srgbClr val="0C0E1F"/>
    </a:dk2>
    <a:lt2>
      <a:srgbClr val="FEFFFF"/>
    </a:lt2>
    <a:accent1>
      <a:srgbClr val="F19200"/>
    </a:accent1>
    <a:accent2>
      <a:srgbClr val="019199"/>
    </a:accent2>
    <a:accent3>
      <a:srgbClr val="F28382"/>
    </a:accent3>
    <a:accent4>
      <a:srgbClr val="9DD562"/>
    </a:accent4>
    <a:accent5>
      <a:srgbClr val="B89D9D"/>
    </a:accent5>
    <a:accent6>
      <a:srgbClr val="859246"/>
    </a:accent6>
    <a:hlink>
      <a:srgbClr val="304FFE"/>
    </a:hlink>
    <a:folHlink>
      <a:srgbClr val="492067"/>
    </a:folHlink>
  </a:clrScheme>
  <a:fontScheme name="自定义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3956</Words>
  <Application>WPS 演示</Application>
  <PresentationFormat>全屏显示(16:9)</PresentationFormat>
  <Paragraphs>449</Paragraphs>
  <Slides>38</Slides>
  <Notes>15</Notes>
  <HiddenSlides>0</HiddenSlides>
  <MMClips>2</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38</vt:i4>
      </vt:variant>
    </vt:vector>
  </HeadingPairs>
  <TitlesOfParts>
    <vt:vector size="55" baseType="lpstr">
      <vt:lpstr>Arial</vt:lpstr>
      <vt:lpstr>宋体</vt:lpstr>
      <vt:lpstr>Wingdings</vt:lpstr>
      <vt:lpstr>Wingdings</vt:lpstr>
      <vt:lpstr>黑体</vt:lpstr>
      <vt:lpstr>微软雅黑</vt:lpstr>
      <vt:lpstr>华文中宋</vt:lpstr>
      <vt:lpstr>楷体</vt:lpstr>
      <vt:lpstr>等线</vt:lpstr>
      <vt:lpstr>华文新魏</vt:lpstr>
      <vt:lpstr>Times New Roman</vt:lpstr>
      <vt:lpstr>Arial Unicode MS</vt:lpstr>
      <vt:lpstr>华文楷体</vt:lpstr>
      <vt:lpstr>Calibri</vt:lpstr>
      <vt:lpstr>2_自定义设计方案</vt:lpstr>
      <vt:lpstr>课后作业</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119</cp:revision>
  <dcterms:created xsi:type="dcterms:W3CDTF">2020-10-24T09:44:00Z</dcterms:created>
  <dcterms:modified xsi:type="dcterms:W3CDTF">2024-07-03T08:41:47Z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16B61DCBCB5C41C2B7DE070E572F80F9</vt:lpwstr>
  </property>
</Properties>
</file>